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3" r:id="rId3"/>
    <p:sldMasterId id="2147483715" r:id="rId4"/>
  </p:sldMasterIdLst>
  <p:notesMasterIdLst>
    <p:notesMasterId r:id="rId26"/>
  </p:notesMasterIdLst>
  <p:handoutMasterIdLst>
    <p:handoutMasterId r:id="rId27"/>
  </p:handoutMasterIdLst>
  <p:sldIdLst>
    <p:sldId id="277" r:id="rId5"/>
    <p:sldId id="341" r:id="rId6"/>
    <p:sldId id="336" r:id="rId7"/>
    <p:sldId id="339" r:id="rId8"/>
    <p:sldId id="342" r:id="rId9"/>
    <p:sldId id="322" r:id="rId10"/>
    <p:sldId id="343" r:id="rId11"/>
    <p:sldId id="323" r:id="rId12"/>
    <p:sldId id="345" r:id="rId13"/>
    <p:sldId id="334" r:id="rId14"/>
    <p:sldId id="346" r:id="rId15"/>
    <p:sldId id="344" r:id="rId16"/>
    <p:sldId id="315" r:id="rId17"/>
    <p:sldId id="330" r:id="rId18"/>
    <p:sldId id="321" r:id="rId19"/>
    <p:sldId id="324" r:id="rId20"/>
    <p:sldId id="314" r:id="rId21"/>
    <p:sldId id="333" r:id="rId22"/>
    <p:sldId id="332" r:id="rId23"/>
    <p:sldId id="327" r:id="rId24"/>
    <p:sldId id="329" r:id="rId25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F0F"/>
    <a:srgbClr val="6E6452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9" autoAdjust="0"/>
    <p:restoredTop sz="89520" autoAdjust="0"/>
  </p:normalViewPr>
  <p:slideViewPr>
    <p:cSldViewPr snapToGrid="0">
      <p:cViewPr varScale="1">
        <p:scale>
          <a:sx n="66" d="100"/>
          <a:sy n="66" d="100"/>
        </p:scale>
        <p:origin x="-1320" y="-9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57AB0C-5473-4670-9A7E-F4261181E5F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60F853-1838-42F7-A957-9DB65930CCEB}">
      <dgm:prSet phldrT="[Texte]" custT="1"/>
      <dgm:spPr/>
      <dgm:t>
        <a:bodyPr/>
        <a:lstStyle/>
        <a:p>
          <a:pPr algn="ctr"/>
          <a:r>
            <a:rPr lang="en-US" sz="1400" b="1" dirty="0" smtClean="0"/>
            <a:t>Final energy consumption</a:t>
          </a:r>
        </a:p>
        <a:p>
          <a:pPr algn="ctr"/>
          <a:r>
            <a:rPr lang="en-US" sz="1200" b="1" dirty="0" smtClean="0">
              <a:solidFill>
                <a:schemeClr val="tx1"/>
              </a:solidFill>
            </a:rPr>
            <a:t>6,5 </a:t>
          </a:r>
          <a:r>
            <a:rPr lang="en-US" sz="1200" b="1" dirty="0" err="1" smtClean="0">
              <a:solidFill>
                <a:schemeClr val="tx1"/>
              </a:solidFill>
            </a:rPr>
            <a:t>Mtoe</a:t>
          </a:r>
          <a:endParaRPr lang="en-US" sz="1200" b="1" dirty="0">
            <a:solidFill>
              <a:schemeClr val="tx1"/>
            </a:solidFill>
          </a:endParaRPr>
        </a:p>
      </dgm:t>
    </dgm:pt>
    <dgm:pt modelId="{C87EBD88-7FFD-4FFF-BE04-48D3009DBDA4}" type="parTrans" cxnId="{CF0264E1-22AA-488B-B88D-4F1FD3252E83}">
      <dgm:prSet/>
      <dgm:spPr/>
      <dgm:t>
        <a:bodyPr/>
        <a:lstStyle/>
        <a:p>
          <a:endParaRPr lang="en-US"/>
        </a:p>
      </dgm:t>
    </dgm:pt>
    <dgm:pt modelId="{529DB0D0-0D86-48FF-829C-CC928B2DD9C7}" type="sibTrans" cxnId="{CF0264E1-22AA-488B-B88D-4F1FD3252E83}">
      <dgm:prSet/>
      <dgm:spPr/>
      <dgm:t>
        <a:bodyPr/>
        <a:lstStyle/>
        <a:p>
          <a:endParaRPr lang="en-US"/>
        </a:p>
      </dgm:t>
    </dgm:pt>
    <dgm:pt modelId="{07E91010-4694-443E-BFFA-C76675348652}">
      <dgm:prSet phldrT="[Texte]" custT="1"/>
      <dgm:spPr/>
      <dgm:t>
        <a:bodyPr/>
        <a:lstStyle/>
        <a:p>
          <a:pPr algn="l"/>
          <a:r>
            <a:rPr lang="en-US" sz="1200" b="1" dirty="0" smtClean="0"/>
            <a:t>Industry</a:t>
          </a:r>
        </a:p>
        <a:p>
          <a:pPr algn="ctr"/>
          <a:r>
            <a:rPr lang="en-US" sz="1100" b="1" dirty="0" smtClean="0">
              <a:solidFill>
                <a:srgbClr val="C00000"/>
              </a:solidFill>
            </a:rPr>
            <a:t>36%</a:t>
          </a:r>
          <a:endParaRPr lang="en-US" sz="1100" b="1" dirty="0">
            <a:solidFill>
              <a:srgbClr val="C00000"/>
            </a:solidFill>
          </a:endParaRPr>
        </a:p>
      </dgm:t>
    </dgm:pt>
    <dgm:pt modelId="{AA696BFD-5ACB-4176-B587-9145369CAB46}" type="parTrans" cxnId="{5DF96D01-E068-4B8A-A52B-14601E2F8F7C}">
      <dgm:prSet/>
      <dgm:spPr/>
      <dgm:t>
        <a:bodyPr/>
        <a:lstStyle/>
        <a:p>
          <a:endParaRPr lang="en-US" sz="1100"/>
        </a:p>
      </dgm:t>
    </dgm:pt>
    <dgm:pt modelId="{4B4D5E99-1D75-40EB-AE78-4CF5F9DB4EC3}" type="sibTrans" cxnId="{5DF96D01-E068-4B8A-A52B-14601E2F8F7C}">
      <dgm:prSet/>
      <dgm:spPr/>
      <dgm:t>
        <a:bodyPr/>
        <a:lstStyle/>
        <a:p>
          <a:endParaRPr lang="en-US"/>
        </a:p>
      </dgm:t>
    </dgm:pt>
    <dgm:pt modelId="{1854CE9E-C895-4BD9-AE35-649F9E287934}">
      <dgm:prSet phldrT="[Texte]" custT="1"/>
      <dgm:spPr/>
      <dgm:t>
        <a:bodyPr/>
        <a:lstStyle/>
        <a:p>
          <a:r>
            <a:rPr lang="en-US" sz="1200" b="1" dirty="0" smtClean="0"/>
            <a:t>Thermal consumption</a:t>
          </a:r>
        </a:p>
        <a:p>
          <a:r>
            <a:rPr lang="en-US" sz="1100" b="1" dirty="0" smtClean="0">
              <a:solidFill>
                <a:srgbClr val="C00000"/>
              </a:solidFill>
            </a:rPr>
            <a:t>74%</a:t>
          </a:r>
          <a:endParaRPr lang="en-US" sz="1100" b="1" dirty="0">
            <a:solidFill>
              <a:srgbClr val="C00000"/>
            </a:solidFill>
          </a:endParaRPr>
        </a:p>
      </dgm:t>
    </dgm:pt>
    <dgm:pt modelId="{16FAD0B7-3760-40FC-A7D6-33E8BC17322F}" type="parTrans" cxnId="{D58504AE-AAD8-479C-BAEC-8505F58144D2}">
      <dgm:prSet/>
      <dgm:spPr/>
      <dgm:t>
        <a:bodyPr/>
        <a:lstStyle/>
        <a:p>
          <a:endParaRPr lang="en-US" sz="1100"/>
        </a:p>
      </dgm:t>
    </dgm:pt>
    <dgm:pt modelId="{C1A2360D-0AF7-4474-A36B-473CCFADAD6B}" type="sibTrans" cxnId="{D58504AE-AAD8-479C-BAEC-8505F58144D2}">
      <dgm:prSet/>
      <dgm:spPr/>
      <dgm:t>
        <a:bodyPr/>
        <a:lstStyle/>
        <a:p>
          <a:endParaRPr lang="en-US"/>
        </a:p>
      </dgm:t>
    </dgm:pt>
    <dgm:pt modelId="{B5CBEB60-1BC3-4828-BF12-3BC9411DA5CA}">
      <dgm:prSet phldrT="[Texte]" custT="1"/>
      <dgm:spPr/>
      <dgm:t>
        <a:bodyPr/>
        <a:lstStyle/>
        <a:p>
          <a:r>
            <a:rPr lang="en-US" sz="1100" dirty="0" smtClean="0"/>
            <a:t>Other consumption</a:t>
          </a:r>
        </a:p>
        <a:p>
          <a:r>
            <a:rPr lang="en-US" sz="1100" b="1" dirty="0" smtClean="0">
              <a:solidFill>
                <a:srgbClr val="C00000"/>
              </a:solidFill>
            </a:rPr>
            <a:t>26%</a:t>
          </a:r>
          <a:endParaRPr lang="en-US" sz="1100" b="1" dirty="0">
            <a:solidFill>
              <a:srgbClr val="C00000"/>
            </a:solidFill>
          </a:endParaRPr>
        </a:p>
      </dgm:t>
    </dgm:pt>
    <dgm:pt modelId="{2CFA5C5B-7551-463C-9DFE-090328184A20}" type="parTrans" cxnId="{61ABA6D8-EAAD-42A7-96EE-E8C8890607A2}">
      <dgm:prSet/>
      <dgm:spPr/>
      <dgm:t>
        <a:bodyPr/>
        <a:lstStyle/>
        <a:p>
          <a:endParaRPr lang="en-US" sz="1100"/>
        </a:p>
      </dgm:t>
    </dgm:pt>
    <dgm:pt modelId="{2BFAE4BF-2E48-4435-B4E8-09AB6F425CC1}" type="sibTrans" cxnId="{61ABA6D8-EAAD-42A7-96EE-E8C8890607A2}">
      <dgm:prSet/>
      <dgm:spPr/>
      <dgm:t>
        <a:bodyPr/>
        <a:lstStyle/>
        <a:p>
          <a:endParaRPr lang="en-US"/>
        </a:p>
      </dgm:t>
    </dgm:pt>
    <dgm:pt modelId="{CD6D80C4-9219-474B-943A-690468E92FAE}">
      <dgm:prSet phldrT="[Texte]" custT="1"/>
      <dgm:spPr/>
      <dgm:t>
        <a:bodyPr/>
        <a:lstStyle/>
        <a:p>
          <a:r>
            <a:rPr lang="en-US" sz="1200" dirty="0" smtClean="0"/>
            <a:t>Transport</a:t>
          </a:r>
        </a:p>
        <a:p>
          <a:r>
            <a:rPr lang="en-US" sz="1100" b="1" dirty="0" smtClean="0">
              <a:solidFill>
                <a:srgbClr val="C00000"/>
              </a:solidFill>
            </a:rPr>
            <a:t>30%</a:t>
          </a:r>
          <a:endParaRPr lang="en-US" sz="1100" b="1" dirty="0">
            <a:solidFill>
              <a:srgbClr val="C00000"/>
            </a:solidFill>
          </a:endParaRPr>
        </a:p>
      </dgm:t>
    </dgm:pt>
    <dgm:pt modelId="{784F31EA-8E43-4967-9116-7CEEA5C0F1C9}" type="parTrans" cxnId="{FA1A9512-ABCF-4A0F-AA3A-9CAF2AB49003}">
      <dgm:prSet/>
      <dgm:spPr/>
      <dgm:t>
        <a:bodyPr/>
        <a:lstStyle/>
        <a:p>
          <a:endParaRPr lang="en-US" sz="1100"/>
        </a:p>
      </dgm:t>
    </dgm:pt>
    <dgm:pt modelId="{614A46DC-854C-4745-B21D-9BA79FC9FD19}" type="sibTrans" cxnId="{FA1A9512-ABCF-4A0F-AA3A-9CAF2AB49003}">
      <dgm:prSet/>
      <dgm:spPr/>
      <dgm:t>
        <a:bodyPr/>
        <a:lstStyle/>
        <a:p>
          <a:endParaRPr lang="en-US"/>
        </a:p>
      </dgm:t>
    </dgm:pt>
    <dgm:pt modelId="{AF234652-AD88-4300-93BD-79E15C9E8329}">
      <dgm:prSet custT="1"/>
      <dgm:spPr/>
      <dgm:t>
        <a:bodyPr/>
        <a:lstStyle/>
        <a:p>
          <a:r>
            <a:rPr lang="en-US" sz="1200" dirty="0" smtClean="0"/>
            <a:t>Residential</a:t>
          </a:r>
        </a:p>
        <a:p>
          <a:r>
            <a:rPr lang="en-US" sz="1100" b="1" dirty="0" smtClean="0">
              <a:solidFill>
                <a:srgbClr val="C00000"/>
              </a:solidFill>
            </a:rPr>
            <a:t>17%</a:t>
          </a:r>
          <a:endParaRPr lang="en-US" sz="1100" b="1" dirty="0">
            <a:solidFill>
              <a:srgbClr val="C00000"/>
            </a:solidFill>
          </a:endParaRPr>
        </a:p>
      </dgm:t>
    </dgm:pt>
    <dgm:pt modelId="{EF37A868-0BA7-4E0E-AF67-EC7E01BD2185}" type="parTrans" cxnId="{4A812780-1789-4DAD-98B3-5B0822051F88}">
      <dgm:prSet/>
      <dgm:spPr/>
      <dgm:t>
        <a:bodyPr/>
        <a:lstStyle/>
        <a:p>
          <a:endParaRPr lang="en-US" sz="1100"/>
        </a:p>
      </dgm:t>
    </dgm:pt>
    <dgm:pt modelId="{44333839-0C17-448D-BE85-6CB418959CAF}" type="sibTrans" cxnId="{4A812780-1789-4DAD-98B3-5B0822051F88}">
      <dgm:prSet/>
      <dgm:spPr/>
      <dgm:t>
        <a:bodyPr/>
        <a:lstStyle/>
        <a:p>
          <a:endParaRPr lang="en-US"/>
        </a:p>
      </dgm:t>
    </dgm:pt>
    <dgm:pt modelId="{0B4E71C9-BF2D-4430-8E1F-5215496C1457}">
      <dgm:prSet custT="1"/>
      <dgm:spPr/>
      <dgm:t>
        <a:bodyPr/>
        <a:lstStyle/>
        <a:p>
          <a:r>
            <a:rPr lang="en-US" sz="1200" dirty="0" smtClean="0"/>
            <a:t>Service</a:t>
          </a:r>
        </a:p>
        <a:p>
          <a:r>
            <a:rPr lang="en-US" sz="1100" b="1" dirty="0" smtClean="0">
              <a:solidFill>
                <a:srgbClr val="C00000"/>
              </a:solidFill>
            </a:rPr>
            <a:t>10%</a:t>
          </a:r>
          <a:endParaRPr lang="en-US" sz="1100" b="1" dirty="0">
            <a:solidFill>
              <a:srgbClr val="C00000"/>
            </a:solidFill>
          </a:endParaRPr>
        </a:p>
      </dgm:t>
    </dgm:pt>
    <dgm:pt modelId="{744A7D00-B0CF-4524-AAEA-AAFF7FFC06B5}" type="parTrans" cxnId="{EC1DD604-6181-46B9-8D1E-92449454EFB7}">
      <dgm:prSet/>
      <dgm:spPr/>
      <dgm:t>
        <a:bodyPr/>
        <a:lstStyle/>
        <a:p>
          <a:endParaRPr lang="en-US" sz="1100"/>
        </a:p>
      </dgm:t>
    </dgm:pt>
    <dgm:pt modelId="{9A54ABB5-AC15-402A-B893-BD4947BD1AFC}" type="sibTrans" cxnId="{EC1DD604-6181-46B9-8D1E-92449454EFB7}">
      <dgm:prSet/>
      <dgm:spPr/>
      <dgm:t>
        <a:bodyPr/>
        <a:lstStyle/>
        <a:p>
          <a:endParaRPr lang="en-US"/>
        </a:p>
      </dgm:t>
    </dgm:pt>
    <dgm:pt modelId="{C1FC1399-017F-4F6F-A946-64D19ACE334E}">
      <dgm:prSet custT="1"/>
      <dgm:spPr/>
      <dgm:t>
        <a:bodyPr/>
        <a:lstStyle/>
        <a:p>
          <a:r>
            <a:rPr lang="en-US" sz="1200" dirty="0" smtClean="0"/>
            <a:t>Agriculture</a:t>
          </a:r>
        </a:p>
        <a:p>
          <a:r>
            <a:rPr lang="en-US" sz="1100" b="1" dirty="0" smtClean="0">
              <a:solidFill>
                <a:srgbClr val="C00000"/>
              </a:solidFill>
            </a:rPr>
            <a:t>7%</a:t>
          </a:r>
          <a:endParaRPr lang="en-US" sz="1100" b="1" dirty="0">
            <a:solidFill>
              <a:srgbClr val="C00000"/>
            </a:solidFill>
          </a:endParaRPr>
        </a:p>
      </dgm:t>
    </dgm:pt>
    <dgm:pt modelId="{CACA40C3-05CD-49D6-9667-20FD4B073E94}" type="parTrans" cxnId="{2189CB0C-0E70-48C7-8759-C462F6496861}">
      <dgm:prSet/>
      <dgm:spPr/>
      <dgm:t>
        <a:bodyPr/>
        <a:lstStyle/>
        <a:p>
          <a:endParaRPr lang="en-US" sz="1100"/>
        </a:p>
      </dgm:t>
    </dgm:pt>
    <dgm:pt modelId="{2F8F1787-C5C5-4E5E-9220-D306E33D5D28}" type="sibTrans" cxnId="{2189CB0C-0E70-48C7-8759-C462F6496861}">
      <dgm:prSet/>
      <dgm:spPr/>
      <dgm:t>
        <a:bodyPr/>
        <a:lstStyle/>
        <a:p>
          <a:endParaRPr lang="en-US"/>
        </a:p>
      </dgm:t>
    </dgm:pt>
    <dgm:pt modelId="{089235A0-2D1C-49F2-920C-9B28A578ED0D}">
      <dgm:prSet custT="1"/>
      <dgm:spPr/>
      <dgm:t>
        <a:bodyPr/>
        <a:lstStyle/>
        <a:p>
          <a:r>
            <a:rPr lang="en-US" sz="1200" dirty="0" smtClean="0"/>
            <a:t>Construction Material Industry</a:t>
          </a:r>
        </a:p>
        <a:p>
          <a:r>
            <a:rPr lang="en-US" sz="1200" b="1" dirty="0" smtClean="0">
              <a:solidFill>
                <a:srgbClr val="C00000"/>
              </a:solidFill>
            </a:rPr>
            <a:t>65%</a:t>
          </a:r>
          <a:endParaRPr lang="en-US" sz="1200" b="1" dirty="0">
            <a:solidFill>
              <a:srgbClr val="C00000"/>
            </a:solidFill>
          </a:endParaRPr>
        </a:p>
      </dgm:t>
    </dgm:pt>
    <dgm:pt modelId="{DCE1903C-F15F-4D80-A699-960124663D27}" type="parTrans" cxnId="{D3AC741F-2B96-46F6-A1E3-AF4B85911D92}">
      <dgm:prSet/>
      <dgm:spPr/>
      <dgm:t>
        <a:bodyPr/>
        <a:lstStyle/>
        <a:p>
          <a:endParaRPr lang="en-US" sz="1100"/>
        </a:p>
      </dgm:t>
    </dgm:pt>
    <dgm:pt modelId="{7E47A550-35B6-452B-8AF8-06F5EC3B75C1}" type="sibTrans" cxnId="{D3AC741F-2B96-46F6-A1E3-AF4B85911D92}">
      <dgm:prSet/>
      <dgm:spPr/>
      <dgm:t>
        <a:bodyPr/>
        <a:lstStyle/>
        <a:p>
          <a:endParaRPr lang="en-US"/>
        </a:p>
      </dgm:t>
    </dgm:pt>
    <dgm:pt modelId="{51CDCB54-CC45-4901-8AE9-EACF80AD520C}">
      <dgm:prSet custT="1"/>
      <dgm:spPr/>
      <dgm:t>
        <a:bodyPr/>
        <a:lstStyle/>
        <a:p>
          <a:r>
            <a:rPr lang="en-US" sz="1200" dirty="0" smtClean="0"/>
            <a:t>Chemical industry</a:t>
          </a:r>
        </a:p>
        <a:p>
          <a:r>
            <a:rPr lang="en-US" sz="1200" b="1" dirty="0" smtClean="0">
              <a:solidFill>
                <a:srgbClr val="C00000"/>
              </a:solidFill>
            </a:rPr>
            <a:t>10,2</a:t>
          </a:r>
          <a:endParaRPr lang="en-US" sz="1200" b="1" dirty="0">
            <a:solidFill>
              <a:srgbClr val="C00000"/>
            </a:solidFill>
          </a:endParaRPr>
        </a:p>
      </dgm:t>
    </dgm:pt>
    <dgm:pt modelId="{E3D9CA0C-DA5A-4CA1-AD8C-A6E17012EFB7}" type="parTrans" cxnId="{2E74585B-60EF-495C-BFFF-26DD2640DF1C}">
      <dgm:prSet/>
      <dgm:spPr/>
      <dgm:t>
        <a:bodyPr/>
        <a:lstStyle/>
        <a:p>
          <a:endParaRPr lang="en-US" sz="1100"/>
        </a:p>
      </dgm:t>
    </dgm:pt>
    <dgm:pt modelId="{EC6C9B7A-3E09-437D-A262-BA56D89B80A4}" type="sibTrans" cxnId="{2E74585B-60EF-495C-BFFF-26DD2640DF1C}">
      <dgm:prSet/>
      <dgm:spPr/>
      <dgm:t>
        <a:bodyPr/>
        <a:lstStyle/>
        <a:p>
          <a:endParaRPr lang="en-US"/>
        </a:p>
      </dgm:t>
    </dgm:pt>
    <dgm:pt modelId="{53FBEC2D-2246-4670-B409-CC3173ECBB8A}">
      <dgm:prSet custT="1"/>
      <dgm:spPr/>
      <dgm:t>
        <a:bodyPr/>
        <a:lstStyle/>
        <a:p>
          <a:r>
            <a:rPr lang="en-US" sz="1200" dirty="0" smtClean="0"/>
            <a:t>Food Industry</a:t>
          </a:r>
        </a:p>
        <a:p>
          <a:r>
            <a:rPr lang="en-US" sz="1200" b="1" dirty="0" smtClean="0">
              <a:solidFill>
                <a:srgbClr val="C00000"/>
              </a:solidFill>
            </a:rPr>
            <a:t>6,9</a:t>
          </a:r>
          <a:endParaRPr lang="en-US" sz="1200" b="1" dirty="0">
            <a:solidFill>
              <a:srgbClr val="C00000"/>
            </a:solidFill>
          </a:endParaRPr>
        </a:p>
      </dgm:t>
    </dgm:pt>
    <dgm:pt modelId="{30636CA2-FE8E-4E6B-86C7-4C333CEC48E1}" type="parTrans" cxnId="{E6FF4948-E60F-4EA0-AB23-E689BAEA980C}">
      <dgm:prSet/>
      <dgm:spPr/>
      <dgm:t>
        <a:bodyPr/>
        <a:lstStyle/>
        <a:p>
          <a:endParaRPr lang="en-US" sz="1100"/>
        </a:p>
      </dgm:t>
    </dgm:pt>
    <dgm:pt modelId="{7B9D2D8B-ECBB-4ED8-8CAD-6842CAC9F80F}" type="sibTrans" cxnId="{E6FF4948-E60F-4EA0-AB23-E689BAEA980C}">
      <dgm:prSet/>
      <dgm:spPr/>
      <dgm:t>
        <a:bodyPr/>
        <a:lstStyle/>
        <a:p>
          <a:endParaRPr lang="en-US"/>
        </a:p>
      </dgm:t>
    </dgm:pt>
    <dgm:pt modelId="{24679D5C-679A-45E2-8D5F-3600F8687139}">
      <dgm:prSet custT="1"/>
      <dgm:spPr/>
      <dgm:t>
        <a:bodyPr/>
        <a:lstStyle/>
        <a:p>
          <a:r>
            <a:rPr lang="en-US" sz="1200" dirty="0" smtClean="0"/>
            <a:t>Mechanical and Electrical Industry</a:t>
          </a:r>
        </a:p>
        <a:p>
          <a:r>
            <a:rPr lang="en-US" sz="1200" b="1" dirty="0" smtClean="0">
              <a:solidFill>
                <a:srgbClr val="C00000"/>
              </a:solidFill>
            </a:rPr>
            <a:t>6,6%</a:t>
          </a:r>
          <a:endParaRPr lang="en-US" sz="1200" b="1" dirty="0">
            <a:solidFill>
              <a:srgbClr val="C00000"/>
            </a:solidFill>
          </a:endParaRPr>
        </a:p>
      </dgm:t>
    </dgm:pt>
    <dgm:pt modelId="{B916F495-CC86-444A-A2F8-635E9DA3603E}" type="parTrans" cxnId="{371B5ED1-DB5E-4F9B-AA1B-5F7C0BD16B96}">
      <dgm:prSet/>
      <dgm:spPr/>
      <dgm:t>
        <a:bodyPr/>
        <a:lstStyle/>
        <a:p>
          <a:endParaRPr lang="en-US" sz="1100"/>
        </a:p>
      </dgm:t>
    </dgm:pt>
    <dgm:pt modelId="{D96DEEB7-1CC2-4D58-B6AD-54AB7988EBAF}" type="sibTrans" cxnId="{371B5ED1-DB5E-4F9B-AA1B-5F7C0BD16B96}">
      <dgm:prSet/>
      <dgm:spPr/>
      <dgm:t>
        <a:bodyPr/>
        <a:lstStyle/>
        <a:p>
          <a:endParaRPr lang="en-US"/>
        </a:p>
      </dgm:t>
    </dgm:pt>
    <dgm:pt modelId="{C774767C-16F8-4BD1-BD32-E08707E315C6}">
      <dgm:prSet custT="1"/>
      <dgm:spPr/>
      <dgm:t>
        <a:bodyPr/>
        <a:lstStyle/>
        <a:p>
          <a:r>
            <a:rPr lang="en-US" sz="1200" b="0" dirty="0" smtClean="0"/>
            <a:t>Various</a:t>
          </a:r>
          <a:r>
            <a:rPr lang="en-US" sz="1200" dirty="0" smtClean="0"/>
            <a:t> industries</a:t>
          </a:r>
        </a:p>
        <a:p>
          <a:r>
            <a:rPr lang="en-US" sz="1200" b="1" dirty="0" smtClean="0">
              <a:solidFill>
                <a:srgbClr val="C00000"/>
              </a:solidFill>
            </a:rPr>
            <a:t>7,1%</a:t>
          </a:r>
          <a:endParaRPr lang="en-US" sz="1200" b="1" dirty="0">
            <a:solidFill>
              <a:srgbClr val="C00000"/>
            </a:solidFill>
          </a:endParaRPr>
        </a:p>
      </dgm:t>
    </dgm:pt>
    <dgm:pt modelId="{FB62CB9E-DE5A-4BB8-B365-EA7822B74777}" type="parTrans" cxnId="{EC79A67D-AA78-47FF-9A70-71AEA1CB8F25}">
      <dgm:prSet/>
      <dgm:spPr/>
      <dgm:t>
        <a:bodyPr/>
        <a:lstStyle/>
        <a:p>
          <a:endParaRPr lang="en-US" sz="1100"/>
        </a:p>
      </dgm:t>
    </dgm:pt>
    <dgm:pt modelId="{15B94A43-1BCA-4EBA-8D42-21C7F40A8DAB}" type="sibTrans" cxnId="{EC79A67D-AA78-47FF-9A70-71AEA1CB8F25}">
      <dgm:prSet/>
      <dgm:spPr/>
      <dgm:t>
        <a:bodyPr/>
        <a:lstStyle/>
        <a:p>
          <a:endParaRPr lang="en-US"/>
        </a:p>
      </dgm:t>
    </dgm:pt>
    <dgm:pt modelId="{45424FB0-3FF5-41A6-BA11-7D84D4DDA3B7}">
      <dgm:prSet custT="1"/>
      <dgm:spPr/>
      <dgm:t>
        <a:bodyPr/>
        <a:lstStyle/>
        <a:p>
          <a:r>
            <a:rPr lang="en-US" sz="1200" dirty="0" smtClean="0"/>
            <a:t>Textile Industry</a:t>
          </a:r>
        </a:p>
        <a:p>
          <a:r>
            <a:rPr lang="en-US" sz="1200" b="1" dirty="0" smtClean="0">
              <a:solidFill>
                <a:srgbClr val="C80F0F"/>
              </a:solidFill>
            </a:rPr>
            <a:t>4,2%</a:t>
          </a:r>
        </a:p>
      </dgm:t>
    </dgm:pt>
    <dgm:pt modelId="{343F8AA1-DF48-41AA-940C-17E6A1EB5AD8}" type="parTrans" cxnId="{467BEDBE-7F13-4654-AD3A-CFE10AFA4514}">
      <dgm:prSet/>
      <dgm:spPr/>
      <dgm:t>
        <a:bodyPr/>
        <a:lstStyle/>
        <a:p>
          <a:endParaRPr lang="en-US"/>
        </a:p>
      </dgm:t>
    </dgm:pt>
    <dgm:pt modelId="{D52BACEC-E77E-4E1E-B77C-DCA7F3B8829D}" type="sibTrans" cxnId="{467BEDBE-7F13-4654-AD3A-CFE10AFA4514}">
      <dgm:prSet/>
      <dgm:spPr/>
      <dgm:t>
        <a:bodyPr/>
        <a:lstStyle/>
        <a:p>
          <a:endParaRPr lang="en-US"/>
        </a:p>
      </dgm:t>
    </dgm:pt>
    <dgm:pt modelId="{4C5EA5D2-F37A-449D-901D-1A0459E034FC}" type="pres">
      <dgm:prSet presAssocID="{3757AB0C-5473-4670-9A7E-F4261181E5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DC7D67A-02F2-4C85-9715-A14B7D34A67F}" type="pres">
      <dgm:prSet presAssocID="{C360F853-1838-42F7-A957-9DB65930CCEB}" presName="hierRoot1" presStyleCnt="0"/>
      <dgm:spPr/>
    </dgm:pt>
    <dgm:pt modelId="{1BB85961-30CF-47CA-8E40-E487576D6DD8}" type="pres">
      <dgm:prSet presAssocID="{C360F853-1838-42F7-A957-9DB65930CCEB}" presName="composite" presStyleCnt="0"/>
      <dgm:spPr/>
    </dgm:pt>
    <dgm:pt modelId="{A99C563E-5D99-48C6-A70E-C669085B9E66}" type="pres">
      <dgm:prSet presAssocID="{C360F853-1838-42F7-A957-9DB65930CCEB}" presName="background" presStyleLbl="node0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4B518934-F307-4227-8E33-CB80156745B2}" type="pres">
      <dgm:prSet presAssocID="{C360F853-1838-42F7-A957-9DB65930CCEB}" presName="text" presStyleLbl="fgAcc0" presStyleIdx="0" presStyleCnt="1" custScaleX="171160" custScaleY="1304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7144B-5459-44B1-94DF-8BA8AA32D152}" type="pres">
      <dgm:prSet presAssocID="{C360F853-1838-42F7-A957-9DB65930CCEB}" presName="hierChild2" presStyleCnt="0"/>
      <dgm:spPr/>
    </dgm:pt>
    <dgm:pt modelId="{6F399808-7285-4ECF-BA85-857A89C3E3F3}" type="pres">
      <dgm:prSet presAssocID="{AA696BFD-5ACB-4176-B587-9145369CAB46}" presName="Name10" presStyleLbl="parChTrans1D2" presStyleIdx="0" presStyleCnt="5"/>
      <dgm:spPr/>
      <dgm:t>
        <a:bodyPr/>
        <a:lstStyle/>
        <a:p>
          <a:endParaRPr lang="en-US"/>
        </a:p>
      </dgm:t>
    </dgm:pt>
    <dgm:pt modelId="{1547F93D-8075-4DEE-BB99-97E6CB9A6D53}" type="pres">
      <dgm:prSet presAssocID="{07E91010-4694-443E-BFFA-C76675348652}" presName="hierRoot2" presStyleCnt="0"/>
      <dgm:spPr/>
    </dgm:pt>
    <dgm:pt modelId="{AC68402C-0940-4E22-A1A4-544D30F01142}" type="pres">
      <dgm:prSet presAssocID="{07E91010-4694-443E-BFFA-C76675348652}" presName="composite2" presStyleCnt="0"/>
      <dgm:spPr/>
    </dgm:pt>
    <dgm:pt modelId="{874D382E-3A01-4419-B452-8A0350728C69}" type="pres">
      <dgm:prSet presAssocID="{07E91010-4694-443E-BFFA-C76675348652}" presName="background2" presStyleLbl="node2" presStyleIdx="0" presStyleCnt="5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B59710D6-8604-40F7-9F35-16C37BDACA71}" type="pres">
      <dgm:prSet presAssocID="{07E91010-4694-443E-BFFA-C76675348652}" presName="text2" presStyleLbl="fgAcc2" presStyleIdx="0" presStyleCnt="5" custScaleX="103475" custScaleY="125565" custLinFactNeighborX="3925" custLinFactNeighborY="-12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DE95C1-6F25-4E60-96D4-B07977787405}" type="pres">
      <dgm:prSet presAssocID="{07E91010-4694-443E-BFFA-C76675348652}" presName="hierChild3" presStyleCnt="0"/>
      <dgm:spPr/>
    </dgm:pt>
    <dgm:pt modelId="{7167440F-B5EA-4B13-B49A-9A458FF5CF8F}" type="pres">
      <dgm:prSet presAssocID="{16FAD0B7-3760-40FC-A7D6-33E8BC17322F}" presName="Name17" presStyleLbl="parChTrans1D3" presStyleIdx="0" presStyleCnt="2"/>
      <dgm:spPr/>
      <dgm:t>
        <a:bodyPr/>
        <a:lstStyle/>
        <a:p>
          <a:endParaRPr lang="en-US"/>
        </a:p>
      </dgm:t>
    </dgm:pt>
    <dgm:pt modelId="{A9052C6A-AE4B-4C5E-9B68-82C1E7FD5785}" type="pres">
      <dgm:prSet presAssocID="{1854CE9E-C895-4BD9-AE35-649F9E287934}" presName="hierRoot3" presStyleCnt="0"/>
      <dgm:spPr/>
    </dgm:pt>
    <dgm:pt modelId="{A3DEB6FF-AD2B-4C85-B8ED-EFCCFEBA6D9F}" type="pres">
      <dgm:prSet presAssocID="{1854CE9E-C895-4BD9-AE35-649F9E287934}" presName="composite3" presStyleCnt="0"/>
      <dgm:spPr/>
    </dgm:pt>
    <dgm:pt modelId="{8805339F-FCB3-4DD0-A6BC-165C22CD8E22}" type="pres">
      <dgm:prSet presAssocID="{1854CE9E-C895-4BD9-AE35-649F9E287934}" presName="background3" presStyleLbl="node3" presStyleIdx="0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42AABB46-AA3E-41FE-B301-6788CCCAED61}" type="pres">
      <dgm:prSet presAssocID="{1854CE9E-C895-4BD9-AE35-649F9E287934}" presName="text3" presStyleLbl="fgAcc3" presStyleIdx="0" presStyleCnt="2" custScaleX="202997" custScaleY="1465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3E8F4A-5151-4265-84CA-1610E68AC146}" type="pres">
      <dgm:prSet presAssocID="{1854CE9E-C895-4BD9-AE35-649F9E287934}" presName="hierChild4" presStyleCnt="0"/>
      <dgm:spPr/>
    </dgm:pt>
    <dgm:pt modelId="{48105717-7269-46FB-88A2-FBD291C8F81D}" type="pres">
      <dgm:prSet presAssocID="{DCE1903C-F15F-4D80-A699-960124663D27}" presName="Name23" presStyleLbl="parChTrans1D4" presStyleIdx="0" presStyleCnt="6"/>
      <dgm:spPr/>
      <dgm:t>
        <a:bodyPr/>
        <a:lstStyle/>
        <a:p>
          <a:endParaRPr lang="en-US"/>
        </a:p>
      </dgm:t>
    </dgm:pt>
    <dgm:pt modelId="{2B7E9526-A74C-4B29-88E6-D5A0E87EB539}" type="pres">
      <dgm:prSet presAssocID="{089235A0-2D1C-49F2-920C-9B28A578ED0D}" presName="hierRoot4" presStyleCnt="0"/>
      <dgm:spPr/>
    </dgm:pt>
    <dgm:pt modelId="{36D82BD1-0494-477E-B860-8D25E2407A04}" type="pres">
      <dgm:prSet presAssocID="{089235A0-2D1C-49F2-920C-9B28A578ED0D}" presName="composite4" presStyleCnt="0"/>
      <dgm:spPr/>
    </dgm:pt>
    <dgm:pt modelId="{6EFB49C7-5CF2-4FA8-8638-5D0016AD5773}" type="pres">
      <dgm:prSet presAssocID="{089235A0-2D1C-49F2-920C-9B28A578ED0D}" presName="background4" presStyleLbl="node4" presStyleIdx="0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6E300CFD-2785-46CA-9377-5C2DC296785D}" type="pres">
      <dgm:prSet presAssocID="{089235A0-2D1C-49F2-920C-9B28A578ED0D}" presName="text4" presStyleLbl="fgAcc4" presStyleIdx="0" presStyleCnt="6" custScaleX="168747" custScaleY="1529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DB0ABA-0475-4F21-8144-051E9E3E9A42}" type="pres">
      <dgm:prSet presAssocID="{089235A0-2D1C-49F2-920C-9B28A578ED0D}" presName="hierChild5" presStyleCnt="0"/>
      <dgm:spPr/>
    </dgm:pt>
    <dgm:pt modelId="{4CE5ECF2-9605-4BD0-970F-9E6C07F826ED}" type="pres">
      <dgm:prSet presAssocID="{E3D9CA0C-DA5A-4CA1-AD8C-A6E17012EFB7}" presName="Name23" presStyleLbl="parChTrans1D4" presStyleIdx="1" presStyleCnt="6"/>
      <dgm:spPr/>
      <dgm:t>
        <a:bodyPr/>
        <a:lstStyle/>
        <a:p>
          <a:endParaRPr lang="en-US"/>
        </a:p>
      </dgm:t>
    </dgm:pt>
    <dgm:pt modelId="{C0862532-1FDA-45A8-82CF-29625B44CD13}" type="pres">
      <dgm:prSet presAssocID="{51CDCB54-CC45-4901-8AE9-EACF80AD520C}" presName="hierRoot4" presStyleCnt="0"/>
      <dgm:spPr/>
    </dgm:pt>
    <dgm:pt modelId="{319322C2-315C-4942-B3B0-96F1890DCBE8}" type="pres">
      <dgm:prSet presAssocID="{51CDCB54-CC45-4901-8AE9-EACF80AD520C}" presName="composite4" presStyleCnt="0"/>
      <dgm:spPr/>
    </dgm:pt>
    <dgm:pt modelId="{2440476B-E8A3-426D-8B23-C3EBCF2A263E}" type="pres">
      <dgm:prSet presAssocID="{51CDCB54-CC45-4901-8AE9-EACF80AD520C}" presName="background4" presStyleLbl="node4" presStyleIdx="1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EEA9D3A2-C50A-43DB-BB02-4A8B74DF4B70}" type="pres">
      <dgm:prSet presAssocID="{51CDCB54-CC45-4901-8AE9-EACF80AD520C}" presName="text4" presStyleLbl="fgAcc4" presStyleIdx="1" presStyleCnt="6" custScaleX="134301" custScaleY="1572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E0BCA9-28C2-4A67-9A2F-2FCB6B9AC9FA}" type="pres">
      <dgm:prSet presAssocID="{51CDCB54-CC45-4901-8AE9-EACF80AD520C}" presName="hierChild5" presStyleCnt="0"/>
      <dgm:spPr/>
    </dgm:pt>
    <dgm:pt modelId="{A798BC00-19E0-498A-AEAD-36D5B64A3416}" type="pres">
      <dgm:prSet presAssocID="{30636CA2-FE8E-4E6B-86C7-4C333CEC48E1}" presName="Name23" presStyleLbl="parChTrans1D4" presStyleIdx="2" presStyleCnt="6"/>
      <dgm:spPr/>
      <dgm:t>
        <a:bodyPr/>
        <a:lstStyle/>
        <a:p>
          <a:endParaRPr lang="en-US"/>
        </a:p>
      </dgm:t>
    </dgm:pt>
    <dgm:pt modelId="{4649649E-7845-4789-BA30-0FA8FEB2CB60}" type="pres">
      <dgm:prSet presAssocID="{53FBEC2D-2246-4670-B409-CC3173ECBB8A}" presName="hierRoot4" presStyleCnt="0"/>
      <dgm:spPr/>
    </dgm:pt>
    <dgm:pt modelId="{87F948BB-C682-4D00-AD1D-4E7C7447811C}" type="pres">
      <dgm:prSet presAssocID="{53FBEC2D-2246-4670-B409-CC3173ECBB8A}" presName="composite4" presStyleCnt="0"/>
      <dgm:spPr/>
    </dgm:pt>
    <dgm:pt modelId="{F858DC1E-4D46-4DBD-B18F-FB2CB4065780}" type="pres">
      <dgm:prSet presAssocID="{53FBEC2D-2246-4670-B409-CC3173ECBB8A}" presName="background4" presStyleLbl="node4" presStyleIdx="2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C25FB30B-C278-4864-B0AD-557AC8125991}" type="pres">
      <dgm:prSet presAssocID="{53FBEC2D-2246-4670-B409-CC3173ECBB8A}" presName="text4" presStyleLbl="fgAcc4" presStyleIdx="2" presStyleCnt="6" custScaleX="121926" custScaleY="1523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A668AE-87A7-4184-8BE6-F65EAB020CD1}" type="pres">
      <dgm:prSet presAssocID="{53FBEC2D-2246-4670-B409-CC3173ECBB8A}" presName="hierChild5" presStyleCnt="0"/>
      <dgm:spPr/>
    </dgm:pt>
    <dgm:pt modelId="{062BB51E-E8BF-41BC-B259-95E96DBFEBFA}" type="pres">
      <dgm:prSet presAssocID="{B916F495-CC86-444A-A2F8-635E9DA3603E}" presName="Name23" presStyleLbl="parChTrans1D4" presStyleIdx="3" presStyleCnt="6"/>
      <dgm:spPr/>
      <dgm:t>
        <a:bodyPr/>
        <a:lstStyle/>
        <a:p>
          <a:endParaRPr lang="en-US"/>
        </a:p>
      </dgm:t>
    </dgm:pt>
    <dgm:pt modelId="{D10A3604-4645-4470-8B3C-7DF74E47D983}" type="pres">
      <dgm:prSet presAssocID="{24679D5C-679A-45E2-8D5F-3600F8687139}" presName="hierRoot4" presStyleCnt="0"/>
      <dgm:spPr/>
    </dgm:pt>
    <dgm:pt modelId="{7CCC368B-86FC-494E-9003-C554F516D898}" type="pres">
      <dgm:prSet presAssocID="{24679D5C-679A-45E2-8D5F-3600F8687139}" presName="composite4" presStyleCnt="0"/>
      <dgm:spPr/>
    </dgm:pt>
    <dgm:pt modelId="{E6955A2A-CDED-44E1-82DB-B1E392721D2B}" type="pres">
      <dgm:prSet presAssocID="{24679D5C-679A-45E2-8D5F-3600F8687139}" presName="background4" presStyleLbl="node4" presStyleIdx="3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36320A5D-746C-4BCC-9981-4C9BBC33F936}" type="pres">
      <dgm:prSet presAssocID="{24679D5C-679A-45E2-8D5F-3600F8687139}" presName="text4" presStyleLbl="fgAcc4" presStyleIdx="3" presStyleCnt="6" custScaleX="141296" custScaleY="149957" custLinFactNeighborX="-4739" custLinFactNeighborY="-29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F8DCEE-6903-495C-B03B-A7CF4D745E7B}" type="pres">
      <dgm:prSet presAssocID="{24679D5C-679A-45E2-8D5F-3600F8687139}" presName="hierChild5" presStyleCnt="0"/>
      <dgm:spPr/>
    </dgm:pt>
    <dgm:pt modelId="{DA7C2FE0-567F-4815-8752-400AEA40F8F2}" type="pres">
      <dgm:prSet presAssocID="{343F8AA1-DF48-41AA-940C-17E6A1EB5AD8}" presName="Name23" presStyleLbl="parChTrans1D4" presStyleIdx="4" presStyleCnt="6"/>
      <dgm:spPr/>
      <dgm:t>
        <a:bodyPr/>
        <a:lstStyle/>
        <a:p>
          <a:endParaRPr lang="en-US"/>
        </a:p>
      </dgm:t>
    </dgm:pt>
    <dgm:pt modelId="{F760C504-D715-423C-8825-D0368A36A403}" type="pres">
      <dgm:prSet presAssocID="{45424FB0-3FF5-41A6-BA11-7D84D4DDA3B7}" presName="hierRoot4" presStyleCnt="0"/>
      <dgm:spPr/>
    </dgm:pt>
    <dgm:pt modelId="{334DC4D8-CFAD-4290-831F-CC1B91C5EA70}" type="pres">
      <dgm:prSet presAssocID="{45424FB0-3FF5-41A6-BA11-7D84D4DDA3B7}" presName="composite4" presStyleCnt="0"/>
      <dgm:spPr/>
    </dgm:pt>
    <dgm:pt modelId="{9AE6B700-79BE-4951-B1FF-4EFDACF06F13}" type="pres">
      <dgm:prSet presAssocID="{45424FB0-3FF5-41A6-BA11-7D84D4DDA3B7}" presName="background4" presStyleLbl="node4" presStyleIdx="4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A10923F-CD58-4721-97D4-097D424150E9}" type="pres">
      <dgm:prSet presAssocID="{45424FB0-3FF5-41A6-BA11-7D84D4DDA3B7}" presName="text4" presStyleLbl="fgAcc4" presStyleIdx="4" presStyleCnt="6" custScaleX="106555" custScaleY="1451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73F538-E446-4513-AAD4-DC867FA9B91D}" type="pres">
      <dgm:prSet presAssocID="{45424FB0-3FF5-41A6-BA11-7D84D4DDA3B7}" presName="hierChild5" presStyleCnt="0"/>
      <dgm:spPr/>
    </dgm:pt>
    <dgm:pt modelId="{70B8383A-F3DF-4F16-A926-61A785F5EF3A}" type="pres">
      <dgm:prSet presAssocID="{FB62CB9E-DE5A-4BB8-B365-EA7822B74777}" presName="Name23" presStyleLbl="parChTrans1D4" presStyleIdx="5" presStyleCnt="6"/>
      <dgm:spPr/>
      <dgm:t>
        <a:bodyPr/>
        <a:lstStyle/>
        <a:p>
          <a:endParaRPr lang="en-US"/>
        </a:p>
      </dgm:t>
    </dgm:pt>
    <dgm:pt modelId="{5D4C3A35-0444-4674-A976-443FA160510B}" type="pres">
      <dgm:prSet presAssocID="{C774767C-16F8-4BD1-BD32-E08707E315C6}" presName="hierRoot4" presStyleCnt="0"/>
      <dgm:spPr/>
    </dgm:pt>
    <dgm:pt modelId="{9781588A-24DD-4729-AD18-3C61EB579FEC}" type="pres">
      <dgm:prSet presAssocID="{C774767C-16F8-4BD1-BD32-E08707E315C6}" presName="composite4" presStyleCnt="0"/>
      <dgm:spPr/>
    </dgm:pt>
    <dgm:pt modelId="{7870FCCC-4CC6-4B5E-80F7-DF458E694B93}" type="pres">
      <dgm:prSet presAssocID="{C774767C-16F8-4BD1-BD32-E08707E315C6}" presName="background4" presStyleLbl="node4" presStyleIdx="5" presStyleCnt="6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A7440FD3-AE8C-4488-ADA2-82C9CB929657}" type="pres">
      <dgm:prSet presAssocID="{C774767C-16F8-4BD1-BD32-E08707E315C6}" presName="text4" presStyleLbl="fgAcc4" presStyleIdx="5" presStyleCnt="6" custScaleX="111261" custScaleY="1461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989E8F-B939-46A7-8A32-06B79E9C800B}" type="pres">
      <dgm:prSet presAssocID="{C774767C-16F8-4BD1-BD32-E08707E315C6}" presName="hierChild5" presStyleCnt="0"/>
      <dgm:spPr/>
    </dgm:pt>
    <dgm:pt modelId="{37BC4946-FCBA-4C15-919C-7E42976028C6}" type="pres">
      <dgm:prSet presAssocID="{2CFA5C5B-7551-463C-9DFE-090328184A20}" presName="Name17" presStyleLbl="parChTrans1D3" presStyleIdx="1" presStyleCnt="2"/>
      <dgm:spPr/>
      <dgm:t>
        <a:bodyPr/>
        <a:lstStyle/>
        <a:p>
          <a:endParaRPr lang="en-US"/>
        </a:p>
      </dgm:t>
    </dgm:pt>
    <dgm:pt modelId="{05D86F9C-F7AE-461B-AF80-51B51E03B69F}" type="pres">
      <dgm:prSet presAssocID="{B5CBEB60-1BC3-4828-BF12-3BC9411DA5CA}" presName="hierRoot3" presStyleCnt="0"/>
      <dgm:spPr/>
    </dgm:pt>
    <dgm:pt modelId="{786AA370-4CFC-4478-B81B-165FEF69ECC2}" type="pres">
      <dgm:prSet presAssocID="{B5CBEB60-1BC3-4828-BF12-3BC9411DA5CA}" presName="composite3" presStyleCnt="0"/>
      <dgm:spPr/>
    </dgm:pt>
    <dgm:pt modelId="{0D11D24C-B8BA-499C-92AA-B71078BB8040}" type="pres">
      <dgm:prSet presAssocID="{B5CBEB60-1BC3-4828-BF12-3BC9411DA5CA}" presName="background3" presStyleLbl="node3" presStyleIdx="1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82EE3C58-973D-4C9A-8594-6C4BA6672045}" type="pres">
      <dgm:prSet presAssocID="{B5CBEB60-1BC3-4828-BF12-3BC9411DA5CA}" presName="text3" presStyleLbl="fgAcc3" presStyleIdx="1" presStyleCnt="2" custScaleX="116564" custScaleY="1200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37EF53-B903-415E-AE43-44D37C2BCA06}" type="pres">
      <dgm:prSet presAssocID="{B5CBEB60-1BC3-4828-BF12-3BC9411DA5CA}" presName="hierChild4" presStyleCnt="0"/>
      <dgm:spPr/>
    </dgm:pt>
    <dgm:pt modelId="{7323B81A-DA6A-44A4-B37E-835A8259DDE8}" type="pres">
      <dgm:prSet presAssocID="{784F31EA-8E43-4967-9116-7CEEA5C0F1C9}" presName="Name10" presStyleLbl="parChTrans1D2" presStyleIdx="1" presStyleCnt="5"/>
      <dgm:spPr/>
      <dgm:t>
        <a:bodyPr/>
        <a:lstStyle/>
        <a:p>
          <a:endParaRPr lang="en-US"/>
        </a:p>
      </dgm:t>
    </dgm:pt>
    <dgm:pt modelId="{FB6B2183-37FB-439C-B25C-6B98495281A6}" type="pres">
      <dgm:prSet presAssocID="{CD6D80C4-9219-474B-943A-690468E92FAE}" presName="hierRoot2" presStyleCnt="0"/>
      <dgm:spPr/>
    </dgm:pt>
    <dgm:pt modelId="{E26C7E88-74AA-43FE-9764-DE318098D81E}" type="pres">
      <dgm:prSet presAssocID="{CD6D80C4-9219-474B-943A-690468E92FAE}" presName="composite2" presStyleCnt="0"/>
      <dgm:spPr/>
    </dgm:pt>
    <dgm:pt modelId="{D4711E2F-641E-4DF8-A8ED-DAF401FB6BC8}" type="pres">
      <dgm:prSet presAssocID="{CD6D80C4-9219-474B-943A-690468E92FAE}" presName="background2" presStyleLbl="node2" presStyleIdx="1" presStyleCnt="5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176242E-AF35-45BA-8BCB-1901600178E6}" type="pres">
      <dgm:prSet presAssocID="{CD6D80C4-9219-474B-943A-690468E92FAE}" presName="text2" presStyleLbl="fgAcc2" presStyleIdx="1" presStyleCnt="5" custScaleX="1004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2CCF7-5312-463F-B954-E255588BD50D}" type="pres">
      <dgm:prSet presAssocID="{CD6D80C4-9219-474B-943A-690468E92FAE}" presName="hierChild3" presStyleCnt="0"/>
      <dgm:spPr/>
    </dgm:pt>
    <dgm:pt modelId="{F19991AF-54A3-446E-A656-3FBB06590017}" type="pres">
      <dgm:prSet presAssocID="{EF37A868-0BA7-4E0E-AF67-EC7E01BD2185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C85C7C6-35AC-433D-B812-F681383DB246}" type="pres">
      <dgm:prSet presAssocID="{AF234652-AD88-4300-93BD-79E15C9E8329}" presName="hierRoot2" presStyleCnt="0"/>
      <dgm:spPr/>
    </dgm:pt>
    <dgm:pt modelId="{F3089AB0-4A97-434D-BC61-7E2CCCB546D1}" type="pres">
      <dgm:prSet presAssocID="{AF234652-AD88-4300-93BD-79E15C9E8329}" presName="composite2" presStyleCnt="0"/>
      <dgm:spPr/>
    </dgm:pt>
    <dgm:pt modelId="{C6D4C646-D546-4B55-9355-58ECF39613AD}" type="pres">
      <dgm:prSet presAssocID="{AF234652-AD88-4300-93BD-79E15C9E8329}" presName="background2" presStyleLbl="node2" presStyleIdx="2" presStyleCnt="5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C381863-EA98-49B2-90A2-BEAB006CA9F0}" type="pres">
      <dgm:prSet presAssocID="{AF234652-AD88-4300-93BD-79E15C9E8329}" presName="text2" presStyleLbl="fgAcc2" presStyleIdx="2" presStyleCnt="5" custScaleX="1087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280EC4-9EBD-4B97-B6A4-2E95C6EDDD01}" type="pres">
      <dgm:prSet presAssocID="{AF234652-AD88-4300-93BD-79E15C9E8329}" presName="hierChild3" presStyleCnt="0"/>
      <dgm:spPr/>
    </dgm:pt>
    <dgm:pt modelId="{AB57DC10-A13E-407C-A67E-02F765A5B307}" type="pres">
      <dgm:prSet presAssocID="{744A7D00-B0CF-4524-AAEA-AAFF7FFC06B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2B35D0D9-582D-4E06-87B8-0BAE2E6FB928}" type="pres">
      <dgm:prSet presAssocID="{0B4E71C9-BF2D-4430-8E1F-5215496C1457}" presName="hierRoot2" presStyleCnt="0"/>
      <dgm:spPr/>
    </dgm:pt>
    <dgm:pt modelId="{FEBE29FC-5331-4256-8EB1-27737845991E}" type="pres">
      <dgm:prSet presAssocID="{0B4E71C9-BF2D-4430-8E1F-5215496C1457}" presName="composite2" presStyleCnt="0"/>
      <dgm:spPr/>
    </dgm:pt>
    <dgm:pt modelId="{C72DFA63-8216-42F7-A1B6-39B6E9A55E13}" type="pres">
      <dgm:prSet presAssocID="{0B4E71C9-BF2D-4430-8E1F-5215496C1457}" presName="background2" presStyleLbl="node2" presStyleIdx="3" presStyleCnt="5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A87B85E9-AA32-419A-BED9-9B6E245489C7}" type="pres">
      <dgm:prSet presAssocID="{0B4E71C9-BF2D-4430-8E1F-5215496C1457}" presName="text2" presStyleLbl="fgAcc2" presStyleIdx="3" presStyleCnt="5" custScaleX="806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35432E-CF96-4CE2-BEEA-05389C8F54B6}" type="pres">
      <dgm:prSet presAssocID="{0B4E71C9-BF2D-4430-8E1F-5215496C1457}" presName="hierChild3" presStyleCnt="0"/>
      <dgm:spPr/>
    </dgm:pt>
    <dgm:pt modelId="{7B4C6014-0457-49BE-968A-09664A1F29AF}" type="pres">
      <dgm:prSet presAssocID="{CACA40C3-05CD-49D6-9667-20FD4B073E94}" presName="Name10" presStyleLbl="parChTrans1D2" presStyleIdx="4" presStyleCnt="5"/>
      <dgm:spPr/>
      <dgm:t>
        <a:bodyPr/>
        <a:lstStyle/>
        <a:p>
          <a:endParaRPr lang="en-US"/>
        </a:p>
      </dgm:t>
    </dgm:pt>
    <dgm:pt modelId="{DA4C0DB9-583B-416C-9CA0-D8E169DA2663}" type="pres">
      <dgm:prSet presAssocID="{C1FC1399-017F-4F6F-A946-64D19ACE334E}" presName="hierRoot2" presStyleCnt="0"/>
      <dgm:spPr/>
    </dgm:pt>
    <dgm:pt modelId="{68023E56-8544-4537-9363-9FF0F4BCEECB}" type="pres">
      <dgm:prSet presAssocID="{C1FC1399-017F-4F6F-A946-64D19ACE334E}" presName="composite2" presStyleCnt="0"/>
      <dgm:spPr/>
    </dgm:pt>
    <dgm:pt modelId="{E65A0B8C-A48B-4AFA-916A-E7BB86188CAF}" type="pres">
      <dgm:prSet presAssocID="{C1FC1399-017F-4F6F-A946-64D19ACE334E}" presName="background2" presStyleLbl="node2" presStyleIdx="4" presStyleCnt="5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A4CA0082-5EBD-4C39-BE11-443C3D1B828A}" type="pres">
      <dgm:prSet presAssocID="{C1FC1399-017F-4F6F-A946-64D19ACE334E}" presName="text2" presStyleLbl="fgAcc2" presStyleIdx="4" presStyleCnt="5" custScaleX="1092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45646C-B614-4544-9BAF-6CD87BBD4D33}" type="pres">
      <dgm:prSet presAssocID="{C1FC1399-017F-4F6F-A946-64D19ACE334E}" presName="hierChild3" presStyleCnt="0"/>
      <dgm:spPr/>
    </dgm:pt>
  </dgm:ptLst>
  <dgm:cxnLst>
    <dgm:cxn modelId="{61ABA6D8-EAAD-42A7-96EE-E8C8890607A2}" srcId="{07E91010-4694-443E-BFFA-C76675348652}" destId="{B5CBEB60-1BC3-4828-BF12-3BC9411DA5CA}" srcOrd="1" destOrd="0" parTransId="{2CFA5C5B-7551-463C-9DFE-090328184A20}" sibTransId="{2BFAE4BF-2E48-4435-B4E8-09AB6F425CC1}"/>
    <dgm:cxn modelId="{467BEDBE-7F13-4654-AD3A-CFE10AFA4514}" srcId="{1854CE9E-C895-4BD9-AE35-649F9E287934}" destId="{45424FB0-3FF5-41A6-BA11-7D84D4DDA3B7}" srcOrd="4" destOrd="0" parTransId="{343F8AA1-DF48-41AA-940C-17E6A1EB5AD8}" sibTransId="{D52BACEC-E77E-4E1E-B77C-DCA7F3B8829D}"/>
    <dgm:cxn modelId="{C8044B6A-6D65-40E4-8D03-F30219D647AB}" type="presOf" srcId="{1854CE9E-C895-4BD9-AE35-649F9E287934}" destId="{42AABB46-AA3E-41FE-B301-6788CCCAED61}" srcOrd="0" destOrd="0" presId="urn:microsoft.com/office/officeart/2005/8/layout/hierarchy1"/>
    <dgm:cxn modelId="{EC79A67D-AA78-47FF-9A70-71AEA1CB8F25}" srcId="{1854CE9E-C895-4BD9-AE35-649F9E287934}" destId="{C774767C-16F8-4BD1-BD32-E08707E315C6}" srcOrd="5" destOrd="0" parTransId="{FB62CB9E-DE5A-4BB8-B365-EA7822B74777}" sibTransId="{15B94A43-1BCA-4EBA-8D42-21C7F40A8DAB}"/>
    <dgm:cxn modelId="{B8FEE71D-B64F-458F-AA0A-5A25ABE629DC}" type="presOf" srcId="{53FBEC2D-2246-4670-B409-CC3173ECBB8A}" destId="{C25FB30B-C278-4864-B0AD-557AC8125991}" srcOrd="0" destOrd="0" presId="urn:microsoft.com/office/officeart/2005/8/layout/hierarchy1"/>
    <dgm:cxn modelId="{49179BDE-D2EF-44EB-A825-7D4AF4917D84}" type="presOf" srcId="{2CFA5C5B-7551-463C-9DFE-090328184A20}" destId="{37BC4946-FCBA-4C15-919C-7E42976028C6}" srcOrd="0" destOrd="0" presId="urn:microsoft.com/office/officeart/2005/8/layout/hierarchy1"/>
    <dgm:cxn modelId="{67A8988D-BC1F-485F-BF16-54F1BC0E3FB8}" type="presOf" srcId="{45424FB0-3FF5-41A6-BA11-7D84D4DDA3B7}" destId="{FA10923F-CD58-4721-97D4-097D424150E9}" srcOrd="0" destOrd="0" presId="urn:microsoft.com/office/officeart/2005/8/layout/hierarchy1"/>
    <dgm:cxn modelId="{C5936F99-EE44-48F4-98E2-5AEB4ACC41A6}" type="presOf" srcId="{AA696BFD-5ACB-4176-B587-9145369CAB46}" destId="{6F399808-7285-4ECF-BA85-857A89C3E3F3}" srcOrd="0" destOrd="0" presId="urn:microsoft.com/office/officeart/2005/8/layout/hierarchy1"/>
    <dgm:cxn modelId="{466A3AA2-05D9-4CBF-A9A8-2ADF9850B82A}" type="presOf" srcId="{C1FC1399-017F-4F6F-A946-64D19ACE334E}" destId="{A4CA0082-5EBD-4C39-BE11-443C3D1B828A}" srcOrd="0" destOrd="0" presId="urn:microsoft.com/office/officeart/2005/8/layout/hierarchy1"/>
    <dgm:cxn modelId="{88D37172-C2B2-455C-A9A2-C6461FC56064}" type="presOf" srcId="{CACA40C3-05CD-49D6-9667-20FD4B073E94}" destId="{7B4C6014-0457-49BE-968A-09664A1F29AF}" srcOrd="0" destOrd="0" presId="urn:microsoft.com/office/officeart/2005/8/layout/hierarchy1"/>
    <dgm:cxn modelId="{A96311A6-4ADC-434C-B353-8C65AE3CE441}" type="presOf" srcId="{B916F495-CC86-444A-A2F8-635E9DA3603E}" destId="{062BB51E-E8BF-41BC-B259-95E96DBFEBFA}" srcOrd="0" destOrd="0" presId="urn:microsoft.com/office/officeart/2005/8/layout/hierarchy1"/>
    <dgm:cxn modelId="{BB0BE9A1-4EE9-4310-AD59-91C6B360D79A}" type="presOf" srcId="{C774767C-16F8-4BD1-BD32-E08707E315C6}" destId="{A7440FD3-AE8C-4488-ADA2-82C9CB929657}" srcOrd="0" destOrd="0" presId="urn:microsoft.com/office/officeart/2005/8/layout/hierarchy1"/>
    <dgm:cxn modelId="{2E74585B-60EF-495C-BFFF-26DD2640DF1C}" srcId="{1854CE9E-C895-4BD9-AE35-649F9E287934}" destId="{51CDCB54-CC45-4901-8AE9-EACF80AD520C}" srcOrd="1" destOrd="0" parTransId="{E3D9CA0C-DA5A-4CA1-AD8C-A6E17012EFB7}" sibTransId="{EC6C9B7A-3E09-437D-A262-BA56D89B80A4}"/>
    <dgm:cxn modelId="{8972209A-0BAB-4BB5-9EB4-52F8352D3AC1}" type="presOf" srcId="{343F8AA1-DF48-41AA-940C-17E6A1EB5AD8}" destId="{DA7C2FE0-567F-4815-8752-400AEA40F8F2}" srcOrd="0" destOrd="0" presId="urn:microsoft.com/office/officeart/2005/8/layout/hierarchy1"/>
    <dgm:cxn modelId="{85F24190-8B38-4AB7-BE86-800D67730A68}" type="presOf" srcId="{07E91010-4694-443E-BFFA-C76675348652}" destId="{B59710D6-8604-40F7-9F35-16C37BDACA71}" srcOrd="0" destOrd="0" presId="urn:microsoft.com/office/officeart/2005/8/layout/hierarchy1"/>
    <dgm:cxn modelId="{82DDCB49-ECA7-44A2-919F-0140E32E6B27}" type="presOf" srcId="{3757AB0C-5473-4670-9A7E-F4261181E5F8}" destId="{4C5EA5D2-F37A-449D-901D-1A0459E034FC}" srcOrd="0" destOrd="0" presId="urn:microsoft.com/office/officeart/2005/8/layout/hierarchy1"/>
    <dgm:cxn modelId="{7AD06EDE-5396-4F31-AD9A-880DA38449CB}" type="presOf" srcId="{30636CA2-FE8E-4E6B-86C7-4C333CEC48E1}" destId="{A798BC00-19E0-498A-AEAD-36D5B64A3416}" srcOrd="0" destOrd="0" presId="urn:microsoft.com/office/officeart/2005/8/layout/hierarchy1"/>
    <dgm:cxn modelId="{0784CA47-DD98-4359-8708-5BFEE92D0FC0}" type="presOf" srcId="{B5CBEB60-1BC3-4828-BF12-3BC9411DA5CA}" destId="{82EE3C58-973D-4C9A-8594-6C4BA6672045}" srcOrd="0" destOrd="0" presId="urn:microsoft.com/office/officeart/2005/8/layout/hierarchy1"/>
    <dgm:cxn modelId="{EC1DD604-6181-46B9-8D1E-92449454EFB7}" srcId="{C360F853-1838-42F7-A957-9DB65930CCEB}" destId="{0B4E71C9-BF2D-4430-8E1F-5215496C1457}" srcOrd="3" destOrd="0" parTransId="{744A7D00-B0CF-4524-AAEA-AAFF7FFC06B5}" sibTransId="{9A54ABB5-AC15-402A-B893-BD4947BD1AFC}"/>
    <dgm:cxn modelId="{5DF96D01-E068-4B8A-A52B-14601E2F8F7C}" srcId="{C360F853-1838-42F7-A957-9DB65930CCEB}" destId="{07E91010-4694-443E-BFFA-C76675348652}" srcOrd="0" destOrd="0" parTransId="{AA696BFD-5ACB-4176-B587-9145369CAB46}" sibTransId="{4B4D5E99-1D75-40EB-AE78-4CF5F9DB4EC3}"/>
    <dgm:cxn modelId="{D378F052-BBF9-4F3C-8099-4A323E1D8ABD}" type="presOf" srcId="{784F31EA-8E43-4967-9116-7CEEA5C0F1C9}" destId="{7323B81A-DA6A-44A4-B37E-835A8259DDE8}" srcOrd="0" destOrd="0" presId="urn:microsoft.com/office/officeart/2005/8/layout/hierarchy1"/>
    <dgm:cxn modelId="{E6FF4948-E60F-4EA0-AB23-E689BAEA980C}" srcId="{1854CE9E-C895-4BD9-AE35-649F9E287934}" destId="{53FBEC2D-2246-4670-B409-CC3173ECBB8A}" srcOrd="2" destOrd="0" parTransId="{30636CA2-FE8E-4E6B-86C7-4C333CEC48E1}" sibTransId="{7B9D2D8B-ECBB-4ED8-8CAD-6842CAC9F80F}"/>
    <dgm:cxn modelId="{7FE70404-EDC0-4185-9CD9-98C55201B2CB}" type="presOf" srcId="{16FAD0B7-3760-40FC-A7D6-33E8BC17322F}" destId="{7167440F-B5EA-4B13-B49A-9A458FF5CF8F}" srcOrd="0" destOrd="0" presId="urn:microsoft.com/office/officeart/2005/8/layout/hierarchy1"/>
    <dgm:cxn modelId="{BFD2EB6C-2C21-400B-8C8F-B056EA1D5BD1}" type="presOf" srcId="{DCE1903C-F15F-4D80-A699-960124663D27}" destId="{48105717-7269-46FB-88A2-FBD291C8F81D}" srcOrd="0" destOrd="0" presId="urn:microsoft.com/office/officeart/2005/8/layout/hierarchy1"/>
    <dgm:cxn modelId="{3A7F1ECD-FD07-45AE-B67B-679A420D27AF}" type="presOf" srcId="{AF234652-AD88-4300-93BD-79E15C9E8329}" destId="{FC381863-EA98-49B2-90A2-BEAB006CA9F0}" srcOrd="0" destOrd="0" presId="urn:microsoft.com/office/officeart/2005/8/layout/hierarchy1"/>
    <dgm:cxn modelId="{486B15D7-2F33-4C2A-ADF2-E007A9F6F76F}" type="presOf" srcId="{089235A0-2D1C-49F2-920C-9B28A578ED0D}" destId="{6E300CFD-2785-46CA-9377-5C2DC296785D}" srcOrd="0" destOrd="0" presId="urn:microsoft.com/office/officeart/2005/8/layout/hierarchy1"/>
    <dgm:cxn modelId="{D3AC741F-2B96-46F6-A1E3-AF4B85911D92}" srcId="{1854CE9E-C895-4BD9-AE35-649F9E287934}" destId="{089235A0-2D1C-49F2-920C-9B28A578ED0D}" srcOrd="0" destOrd="0" parTransId="{DCE1903C-F15F-4D80-A699-960124663D27}" sibTransId="{7E47A550-35B6-452B-8AF8-06F5EC3B75C1}"/>
    <dgm:cxn modelId="{4A812780-1789-4DAD-98B3-5B0822051F88}" srcId="{C360F853-1838-42F7-A957-9DB65930CCEB}" destId="{AF234652-AD88-4300-93BD-79E15C9E8329}" srcOrd="2" destOrd="0" parTransId="{EF37A868-0BA7-4E0E-AF67-EC7E01BD2185}" sibTransId="{44333839-0C17-448D-BE85-6CB418959CAF}"/>
    <dgm:cxn modelId="{CC9FD986-D7D2-4A34-98F1-8C692F6ABD85}" type="presOf" srcId="{51CDCB54-CC45-4901-8AE9-EACF80AD520C}" destId="{EEA9D3A2-C50A-43DB-BB02-4A8B74DF4B70}" srcOrd="0" destOrd="0" presId="urn:microsoft.com/office/officeart/2005/8/layout/hierarchy1"/>
    <dgm:cxn modelId="{371B5ED1-DB5E-4F9B-AA1B-5F7C0BD16B96}" srcId="{1854CE9E-C895-4BD9-AE35-649F9E287934}" destId="{24679D5C-679A-45E2-8D5F-3600F8687139}" srcOrd="3" destOrd="0" parTransId="{B916F495-CC86-444A-A2F8-635E9DA3603E}" sibTransId="{D96DEEB7-1CC2-4D58-B6AD-54AB7988EBAF}"/>
    <dgm:cxn modelId="{9BD335D5-6E52-45EF-BC32-E587EEDFB71B}" type="presOf" srcId="{EF37A868-0BA7-4E0E-AF67-EC7E01BD2185}" destId="{F19991AF-54A3-446E-A656-3FBB06590017}" srcOrd="0" destOrd="0" presId="urn:microsoft.com/office/officeart/2005/8/layout/hierarchy1"/>
    <dgm:cxn modelId="{ED63D26A-295D-41AC-A1D3-0BE63E00CF82}" type="presOf" srcId="{E3D9CA0C-DA5A-4CA1-AD8C-A6E17012EFB7}" destId="{4CE5ECF2-9605-4BD0-970F-9E6C07F826ED}" srcOrd="0" destOrd="0" presId="urn:microsoft.com/office/officeart/2005/8/layout/hierarchy1"/>
    <dgm:cxn modelId="{8F75C818-5443-4D25-A512-D8E6549A2F91}" type="presOf" srcId="{C360F853-1838-42F7-A957-9DB65930CCEB}" destId="{4B518934-F307-4227-8E33-CB80156745B2}" srcOrd="0" destOrd="0" presId="urn:microsoft.com/office/officeart/2005/8/layout/hierarchy1"/>
    <dgm:cxn modelId="{24CCCC0F-DC2A-4093-89D7-497D49DA177A}" type="presOf" srcId="{CD6D80C4-9219-474B-943A-690468E92FAE}" destId="{F176242E-AF35-45BA-8BCB-1901600178E6}" srcOrd="0" destOrd="0" presId="urn:microsoft.com/office/officeart/2005/8/layout/hierarchy1"/>
    <dgm:cxn modelId="{7ABE76E0-567E-4612-B931-6B0CC576A5CA}" type="presOf" srcId="{FB62CB9E-DE5A-4BB8-B365-EA7822B74777}" destId="{70B8383A-F3DF-4F16-A926-61A785F5EF3A}" srcOrd="0" destOrd="0" presId="urn:microsoft.com/office/officeart/2005/8/layout/hierarchy1"/>
    <dgm:cxn modelId="{FA1A9512-ABCF-4A0F-AA3A-9CAF2AB49003}" srcId="{C360F853-1838-42F7-A957-9DB65930CCEB}" destId="{CD6D80C4-9219-474B-943A-690468E92FAE}" srcOrd="1" destOrd="0" parTransId="{784F31EA-8E43-4967-9116-7CEEA5C0F1C9}" sibTransId="{614A46DC-854C-4745-B21D-9BA79FC9FD19}"/>
    <dgm:cxn modelId="{FD9733E6-D628-49E0-84E1-6D8D3988574C}" type="presOf" srcId="{24679D5C-679A-45E2-8D5F-3600F8687139}" destId="{36320A5D-746C-4BCC-9981-4C9BBC33F936}" srcOrd="0" destOrd="0" presId="urn:microsoft.com/office/officeart/2005/8/layout/hierarchy1"/>
    <dgm:cxn modelId="{2EB8E9D5-0E60-4BF0-9BD1-E6EEAFCEE57F}" type="presOf" srcId="{0B4E71C9-BF2D-4430-8E1F-5215496C1457}" destId="{A87B85E9-AA32-419A-BED9-9B6E245489C7}" srcOrd="0" destOrd="0" presId="urn:microsoft.com/office/officeart/2005/8/layout/hierarchy1"/>
    <dgm:cxn modelId="{6BC8B1CA-756A-4DAD-8CBA-1F0B6DE985BC}" type="presOf" srcId="{744A7D00-B0CF-4524-AAEA-AAFF7FFC06B5}" destId="{AB57DC10-A13E-407C-A67E-02F765A5B307}" srcOrd="0" destOrd="0" presId="urn:microsoft.com/office/officeart/2005/8/layout/hierarchy1"/>
    <dgm:cxn modelId="{D58504AE-AAD8-479C-BAEC-8505F58144D2}" srcId="{07E91010-4694-443E-BFFA-C76675348652}" destId="{1854CE9E-C895-4BD9-AE35-649F9E287934}" srcOrd="0" destOrd="0" parTransId="{16FAD0B7-3760-40FC-A7D6-33E8BC17322F}" sibTransId="{C1A2360D-0AF7-4474-A36B-473CCFADAD6B}"/>
    <dgm:cxn modelId="{CF0264E1-22AA-488B-B88D-4F1FD3252E83}" srcId="{3757AB0C-5473-4670-9A7E-F4261181E5F8}" destId="{C360F853-1838-42F7-A957-9DB65930CCEB}" srcOrd="0" destOrd="0" parTransId="{C87EBD88-7FFD-4FFF-BE04-48D3009DBDA4}" sibTransId="{529DB0D0-0D86-48FF-829C-CC928B2DD9C7}"/>
    <dgm:cxn modelId="{2189CB0C-0E70-48C7-8759-C462F6496861}" srcId="{C360F853-1838-42F7-A957-9DB65930CCEB}" destId="{C1FC1399-017F-4F6F-A946-64D19ACE334E}" srcOrd="4" destOrd="0" parTransId="{CACA40C3-05CD-49D6-9667-20FD4B073E94}" sibTransId="{2F8F1787-C5C5-4E5E-9220-D306E33D5D28}"/>
    <dgm:cxn modelId="{40D38FBE-ABC3-456E-AC5A-EC8F48AFFDA4}" type="presParOf" srcId="{4C5EA5D2-F37A-449D-901D-1A0459E034FC}" destId="{9DC7D67A-02F2-4C85-9715-A14B7D34A67F}" srcOrd="0" destOrd="0" presId="urn:microsoft.com/office/officeart/2005/8/layout/hierarchy1"/>
    <dgm:cxn modelId="{20DD0E3A-C4F1-466F-91F4-8D376CF27B18}" type="presParOf" srcId="{9DC7D67A-02F2-4C85-9715-A14B7D34A67F}" destId="{1BB85961-30CF-47CA-8E40-E487576D6DD8}" srcOrd="0" destOrd="0" presId="urn:microsoft.com/office/officeart/2005/8/layout/hierarchy1"/>
    <dgm:cxn modelId="{9ABD814D-1676-46B7-AEEE-FC9F3A94DC87}" type="presParOf" srcId="{1BB85961-30CF-47CA-8E40-E487576D6DD8}" destId="{A99C563E-5D99-48C6-A70E-C669085B9E66}" srcOrd="0" destOrd="0" presId="urn:microsoft.com/office/officeart/2005/8/layout/hierarchy1"/>
    <dgm:cxn modelId="{B2A5195E-251E-4967-934B-2F57989CD99C}" type="presParOf" srcId="{1BB85961-30CF-47CA-8E40-E487576D6DD8}" destId="{4B518934-F307-4227-8E33-CB80156745B2}" srcOrd="1" destOrd="0" presId="urn:microsoft.com/office/officeart/2005/8/layout/hierarchy1"/>
    <dgm:cxn modelId="{6347D4B8-FCBD-4CF0-A96A-C81B7F8DC5C2}" type="presParOf" srcId="{9DC7D67A-02F2-4C85-9715-A14B7D34A67F}" destId="{63A7144B-5459-44B1-94DF-8BA8AA32D152}" srcOrd="1" destOrd="0" presId="urn:microsoft.com/office/officeart/2005/8/layout/hierarchy1"/>
    <dgm:cxn modelId="{C8A2F661-9EA5-456F-991C-07E7354560B7}" type="presParOf" srcId="{63A7144B-5459-44B1-94DF-8BA8AA32D152}" destId="{6F399808-7285-4ECF-BA85-857A89C3E3F3}" srcOrd="0" destOrd="0" presId="urn:microsoft.com/office/officeart/2005/8/layout/hierarchy1"/>
    <dgm:cxn modelId="{384CAD04-86F6-4A51-9795-54CF84B7E393}" type="presParOf" srcId="{63A7144B-5459-44B1-94DF-8BA8AA32D152}" destId="{1547F93D-8075-4DEE-BB99-97E6CB9A6D53}" srcOrd="1" destOrd="0" presId="urn:microsoft.com/office/officeart/2005/8/layout/hierarchy1"/>
    <dgm:cxn modelId="{12483138-6E09-4943-8E37-B2657434DA5A}" type="presParOf" srcId="{1547F93D-8075-4DEE-BB99-97E6CB9A6D53}" destId="{AC68402C-0940-4E22-A1A4-544D30F01142}" srcOrd="0" destOrd="0" presId="urn:microsoft.com/office/officeart/2005/8/layout/hierarchy1"/>
    <dgm:cxn modelId="{08177922-E1BD-4740-BDE1-D1F24BFBB9A5}" type="presParOf" srcId="{AC68402C-0940-4E22-A1A4-544D30F01142}" destId="{874D382E-3A01-4419-B452-8A0350728C69}" srcOrd="0" destOrd="0" presId="urn:microsoft.com/office/officeart/2005/8/layout/hierarchy1"/>
    <dgm:cxn modelId="{7C888830-F2CD-45C2-AA25-37959D8BF84A}" type="presParOf" srcId="{AC68402C-0940-4E22-A1A4-544D30F01142}" destId="{B59710D6-8604-40F7-9F35-16C37BDACA71}" srcOrd="1" destOrd="0" presId="urn:microsoft.com/office/officeart/2005/8/layout/hierarchy1"/>
    <dgm:cxn modelId="{BADA626B-238D-4796-99DC-4602D165B413}" type="presParOf" srcId="{1547F93D-8075-4DEE-BB99-97E6CB9A6D53}" destId="{4DDE95C1-6F25-4E60-96D4-B07977787405}" srcOrd="1" destOrd="0" presId="urn:microsoft.com/office/officeart/2005/8/layout/hierarchy1"/>
    <dgm:cxn modelId="{59F483BD-1442-47D5-8332-152668CA3DA8}" type="presParOf" srcId="{4DDE95C1-6F25-4E60-96D4-B07977787405}" destId="{7167440F-B5EA-4B13-B49A-9A458FF5CF8F}" srcOrd="0" destOrd="0" presId="urn:microsoft.com/office/officeart/2005/8/layout/hierarchy1"/>
    <dgm:cxn modelId="{355FBCDE-98E5-4CCF-BB71-7F3158F9A9AA}" type="presParOf" srcId="{4DDE95C1-6F25-4E60-96D4-B07977787405}" destId="{A9052C6A-AE4B-4C5E-9B68-82C1E7FD5785}" srcOrd="1" destOrd="0" presId="urn:microsoft.com/office/officeart/2005/8/layout/hierarchy1"/>
    <dgm:cxn modelId="{4AB2387F-F953-494D-87EA-A8E02DC4B902}" type="presParOf" srcId="{A9052C6A-AE4B-4C5E-9B68-82C1E7FD5785}" destId="{A3DEB6FF-AD2B-4C85-B8ED-EFCCFEBA6D9F}" srcOrd="0" destOrd="0" presId="urn:microsoft.com/office/officeart/2005/8/layout/hierarchy1"/>
    <dgm:cxn modelId="{BA868FBF-3319-4A49-94C9-5A588F3C0D85}" type="presParOf" srcId="{A3DEB6FF-AD2B-4C85-B8ED-EFCCFEBA6D9F}" destId="{8805339F-FCB3-4DD0-A6BC-165C22CD8E22}" srcOrd="0" destOrd="0" presId="urn:microsoft.com/office/officeart/2005/8/layout/hierarchy1"/>
    <dgm:cxn modelId="{50B22201-1218-45CA-8157-18F9DB3D91FC}" type="presParOf" srcId="{A3DEB6FF-AD2B-4C85-B8ED-EFCCFEBA6D9F}" destId="{42AABB46-AA3E-41FE-B301-6788CCCAED61}" srcOrd="1" destOrd="0" presId="urn:microsoft.com/office/officeart/2005/8/layout/hierarchy1"/>
    <dgm:cxn modelId="{459DAD16-A33B-449B-B2F3-9266F78F79E0}" type="presParOf" srcId="{A9052C6A-AE4B-4C5E-9B68-82C1E7FD5785}" destId="{613E8F4A-5151-4265-84CA-1610E68AC146}" srcOrd="1" destOrd="0" presId="urn:microsoft.com/office/officeart/2005/8/layout/hierarchy1"/>
    <dgm:cxn modelId="{5B9A0856-9DAA-4128-9411-7C1D46849642}" type="presParOf" srcId="{613E8F4A-5151-4265-84CA-1610E68AC146}" destId="{48105717-7269-46FB-88A2-FBD291C8F81D}" srcOrd="0" destOrd="0" presId="urn:microsoft.com/office/officeart/2005/8/layout/hierarchy1"/>
    <dgm:cxn modelId="{A46F6E3E-AE77-478D-A4AA-B8E1DABCEB65}" type="presParOf" srcId="{613E8F4A-5151-4265-84CA-1610E68AC146}" destId="{2B7E9526-A74C-4B29-88E6-D5A0E87EB539}" srcOrd="1" destOrd="0" presId="urn:microsoft.com/office/officeart/2005/8/layout/hierarchy1"/>
    <dgm:cxn modelId="{68B71A19-58CD-4C04-AA8C-FB6573CE1CED}" type="presParOf" srcId="{2B7E9526-A74C-4B29-88E6-D5A0E87EB539}" destId="{36D82BD1-0494-477E-B860-8D25E2407A04}" srcOrd="0" destOrd="0" presId="urn:microsoft.com/office/officeart/2005/8/layout/hierarchy1"/>
    <dgm:cxn modelId="{20F8B661-39D7-4951-89DA-48FBA9423BD9}" type="presParOf" srcId="{36D82BD1-0494-477E-B860-8D25E2407A04}" destId="{6EFB49C7-5CF2-4FA8-8638-5D0016AD5773}" srcOrd="0" destOrd="0" presId="urn:microsoft.com/office/officeart/2005/8/layout/hierarchy1"/>
    <dgm:cxn modelId="{D7FA84DC-1971-42DE-A9BD-815D9868B51F}" type="presParOf" srcId="{36D82BD1-0494-477E-B860-8D25E2407A04}" destId="{6E300CFD-2785-46CA-9377-5C2DC296785D}" srcOrd="1" destOrd="0" presId="urn:microsoft.com/office/officeart/2005/8/layout/hierarchy1"/>
    <dgm:cxn modelId="{967BA5FA-F67D-426A-855F-1037FDABAAC6}" type="presParOf" srcId="{2B7E9526-A74C-4B29-88E6-D5A0E87EB539}" destId="{8FDB0ABA-0475-4F21-8144-051E9E3E9A42}" srcOrd="1" destOrd="0" presId="urn:microsoft.com/office/officeart/2005/8/layout/hierarchy1"/>
    <dgm:cxn modelId="{219CF931-669F-400A-A0E6-11E780A87E1F}" type="presParOf" srcId="{613E8F4A-5151-4265-84CA-1610E68AC146}" destId="{4CE5ECF2-9605-4BD0-970F-9E6C07F826ED}" srcOrd="2" destOrd="0" presId="urn:microsoft.com/office/officeart/2005/8/layout/hierarchy1"/>
    <dgm:cxn modelId="{4AAF4BF6-2A64-43B0-B58D-73372616A668}" type="presParOf" srcId="{613E8F4A-5151-4265-84CA-1610E68AC146}" destId="{C0862532-1FDA-45A8-82CF-29625B44CD13}" srcOrd="3" destOrd="0" presId="urn:microsoft.com/office/officeart/2005/8/layout/hierarchy1"/>
    <dgm:cxn modelId="{49CEA251-12ED-42DC-A02D-4994A89B8C4E}" type="presParOf" srcId="{C0862532-1FDA-45A8-82CF-29625B44CD13}" destId="{319322C2-315C-4942-B3B0-96F1890DCBE8}" srcOrd="0" destOrd="0" presId="urn:microsoft.com/office/officeart/2005/8/layout/hierarchy1"/>
    <dgm:cxn modelId="{71C9CBEE-1D3A-4F6F-B930-BF5E4300CD3A}" type="presParOf" srcId="{319322C2-315C-4942-B3B0-96F1890DCBE8}" destId="{2440476B-E8A3-426D-8B23-C3EBCF2A263E}" srcOrd="0" destOrd="0" presId="urn:microsoft.com/office/officeart/2005/8/layout/hierarchy1"/>
    <dgm:cxn modelId="{E79FCFAD-A951-4E3B-BF1C-1EF613792F95}" type="presParOf" srcId="{319322C2-315C-4942-B3B0-96F1890DCBE8}" destId="{EEA9D3A2-C50A-43DB-BB02-4A8B74DF4B70}" srcOrd="1" destOrd="0" presId="urn:microsoft.com/office/officeart/2005/8/layout/hierarchy1"/>
    <dgm:cxn modelId="{BFA855F8-D669-4889-B863-BF9D056FB245}" type="presParOf" srcId="{C0862532-1FDA-45A8-82CF-29625B44CD13}" destId="{80E0BCA9-28C2-4A67-9A2F-2FCB6B9AC9FA}" srcOrd="1" destOrd="0" presId="urn:microsoft.com/office/officeart/2005/8/layout/hierarchy1"/>
    <dgm:cxn modelId="{7611F67C-969E-4D90-A997-1271FBD19416}" type="presParOf" srcId="{613E8F4A-5151-4265-84CA-1610E68AC146}" destId="{A798BC00-19E0-498A-AEAD-36D5B64A3416}" srcOrd="4" destOrd="0" presId="urn:microsoft.com/office/officeart/2005/8/layout/hierarchy1"/>
    <dgm:cxn modelId="{5D6A8857-7655-4935-9F88-C75AB7079AA2}" type="presParOf" srcId="{613E8F4A-5151-4265-84CA-1610E68AC146}" destId="{4649649E-7845-4789-BA30-0FA8FEB2CB60}" srcOrd="5" destOrd="0" presId="urn:microsoft.com/office/officeart/2005/8/layout/hierarchy1"/>
    <dgm:cxn modelId="{068B115A-D7F8-47F5-908C-39B49F7299DE}" type="presParOf" srcId="{4649649E-7845-4789-BA30-0FA8FEB2CB60}" destId="{87F948BB-C682-4D00-AD1D-4E7C7447811C}" srcOrd="0" destOrd="0" presId="urn:microsoft.com/office/officeart/2005/8/layout/hierarchy1"/>
    <dgm:cxn modelId="{4CADC626-CE3E-4E7B-BD67-88748EAA6E24}" type="presParOf" srcId="{87F948BB-C682-4D00-AD1D-4E7C7447811C}" destId="{F858DC1E-4D46-4DBD-B18F-FB2CB4065780}" srcOrd="0" destOrd="0" presId="urn:microsoft.com/office/officeart/2005/8/layout/hierarchy1"/>
    <dgm:cxn modelId="{AB12649C-F989-4AA3-A458-5787F0D83999}" type="presParOf" srcId="{87F948BB-C682-4D00-AD1D-4E7C7447811C}" destId="{C25FB30B-C278-4864-B0AD-557AC8125991}" srcOrd="1" destOrd="0" presId="urn:microsoft.com/office/officeart/2005/8/layout/hierarchy1"/>
    <dgm:cxn modelId="{791EDF10-1983-4B52-8917-88E2907C111C}" type="presParOf" srcId="{4649649E-7845-4789-BA30-0FA8FEB2CB60}" destId="{DEA668AE-87A7-4184-8BE6-F65EAB020CD1}" srcOrd="1" destOrd="0" presId="urn:microsoft.com/office/officeart/2005/8/layout/hierarchy1"/>
    <dgm:cxn modelId="{41229E7C-3405-4CAE-908E-66647C00CEAC}" type="presParOf" srcId="{613E8F4A-5151-4265-84CA-1610E68AC146}" destId="{062BB51E-E8BF-41BC-B259-95E96DBFEBFA}" srcOrd="6" destOrd="0" presId="urn:microsoft.com/office/officeart/2005/8/layout/hierarchy1"/>
    <dgm:cxn modelId="{FCDC8B91-FD34-42C8-B792-3B36B3B1E6F3}" type="presParOf" srcId="{613E8F4A-5151-4265-84CA-1610E68AC146}" destId="{D10A3604-4645-4470-8B3C-7DF74E47D983}" srcOrd="7" destOrd="0" presId="urn:microsoft.com/office/officeart/2005/8/layout/hierarchy1"/>
    <dgm:cxn modelId="{621D6DB8-8884-45F2-9EFA-A808E13E5D12}" type="presParOf" srcId="{D10A3604-4645-4470-8B3C-7DF74E47D983}" destId="{7CCC368B-86FC-494E-9003-C554F516D898}" srcOrd="0" destOrd="0" presId="urn:microsoft.com/office/officeart/2005/8/layout/hierarchy1"/>
    <dgm:cxn modelId="{2B4E022E-FCD5-48DD-A868-CD557E7F5E46}" type="presParOf" srcId="{7CCC368B-86FC-494E-9003-C554F516D898}" destId="{E6955A2A-CDED-44E1-82DB-B1E392721D2B}" srcOrd="0" destOrd="0" presId="urn:microsoft.com/office/officeart/2005/8/layout/hierarchy1"/>
    <dgm:cxn modelId="{74F97F64-37F1-44D1-9E65-DE5BC2CE2536}" type="presParOf" srcId="{7CCC368B-86FC-494E-9003-C554F516D898}" destId="{36320A5D-746C-4BCC-9981-4C9BBC33F936}" srcOrd="1" destOrd="0" presId="urn:microsoft.com/office/officeart/2005/8/layout/hierarchy1"/>
    <dgm:cxn modelId="{DCE25DFE-C357-45E6-95B7-85706ABC0250}" type="presParOf" srcId="{D10A3604-4645-4470-8B3C-7DF74E47D983}" destId="{9EF8DCEE-6903-495C-B03B-A7CF4D745E7B}" srcOrd="1" destOrd="0" presId="urn:microsoft.com/office/officeart/2005/8/layout/hierarchy1"/>
    <dgm:cxn modelId="{6C637B1F-0CC2-4263-A6DE-3D714ABA643E}" type="presParOf" srcId="{613E8F4A-5151-4265-84CA-1610E68AC146}" destId="{DA7C2FE0-567F-4815-8752-400AEA40F8F2}" srcOrd="8" destOrd="0" presId="urn:microsoft.com/office/officeart/2005/8/layout/hierarchy1"/>
    <dgm:cxn modelId="{D7AB407D-8274-4900-A01E-6A29136434E1}" type="presParOf" srcId="{613E8F4A-5151-4265-84CA-1610E68AC146}" destId="{F760C504-D715-423C-8825-D0368A36A403}" srcOrd="9" destOrd="0" presId="urn:microsoft.com/office/officeart/2005/8/layout/hierarchy1"/>
    <dgm:cxn modelId="{F0FA9B45-B60D-48A0-8389-1079B54EB60D}" type="presParOf" srcId="{F760C504-D715-423C-8825-D0368A36A403}" destId="{334DC4D8-CFAD-4290-831F-CC1B91C5EA70}" srcOrd="0" destOrd="0" presId="urn:microsoft.com/office/officeart/2005/8/layout/hierarchy1"/>
    <dgm:cxn modelId="{470669A2-52EA-4249-A39E-6977FF2571E6}" type="presParOf" srcId="{334DC4D8-CFAD-4290-831F-CC1B91C5EA70}" destId="{9AE6B700-79BE-4951-B1FF-4EFDACF06F13}" srcOrd="0" destOrd="0" presId="urn:microsoft.com/office/officeart/2005/8/layout/hierarchy1"/>
    <dgm:cxn modelId="{2FFD948B-C0A4-4131-9BD3-1489F7B44FEB}" type="presParOf" srcId="{334DC4D8-CFAD-4290-831F-CC1B91C5EA70}" destId="{FA10923F-CD58-4721-97D4-097D424150E9}" srcOrd="1" destOrd="0" presId="urn:microsoft.com/office/officeart/2005/8/layout/hierarchy1"/>
    <dgm:cxn modelId="{A0C8AE03-1453-4B70-BFDB-1B2E63FDEEE0}" type="presParOf" srcId="{F760C504-D715-423C-8825-D0368A36A403}" destId="{A373F538-E446-4513-AAD4-DC867FA9B91D}" srcOrd="1" destOrd="0" presId="urn:microsoft.com/office/officeart/2005/8/layout/hierarchy1"/>
    <dgm:cxn modelId="{8CB4331F-215E-4EDE-8D84-6D7DB2148F13}" type="presParOf" srcId="{613E8F4A-5151-4265-84CA-1610E68AC146}" destId="{70B8383A-F3DF-4F16-A926-61A785F5EF3A}" srcOrd="10" destOrd="0" presId="urn:microsoft.com/office/officeart/2005/8/layout/hierarchy1"/>
    <dgm:cxn modelId="{8F5182D3-6033-400E-B012-A491EBF40A8A}" type="presParOf" srcId="{613E8F4A-5151-4265-84CA-1610E68AC146}" destId="{5D4C3A35-0444-4674-A976-443FA160510B}" srcOrd="11" destOrd="0" presId="urn:microsoft.com/office/officeart/2005/8/layout/hierarchy1"/>
    <dgm:cxn modelId="{68FF43E5-BDCA-4BEF-9AFE-64B649D08EC3}" type="presParOf" srcId="{5D4C3A35-0444-4674-A976-443FA160510B}" destId="{9781588A-24DD-4729-AD18-3C61EB579FEC}" srcOrd="0" destOrd="0" presId="urn:microsoft.com/office/officeart/2005/8/layout/hierarchy1"/>
    <dgm:cxn modelId="{D9CDA970-A673-408D-B9B2-09C7B4E58661}" type="presParOf" srcId="{9781588A-24DD-4729-AD18-3C61EB579FEC}" destId="{7870FCCC-4CC6-4B5E-80F7-DF458E694B93}" srcOrd="0" destOrd="0" presId="urn:microsoft.com/office/officeart/2005/8/layout/hierarchy1"/>
    <dgm:cxn modelId="{972B6E34-A47D-4569-A9D6-923E9CB6CF98}" type="presParOf" srcId="{9781588A-24DD-4729-AD18-3C61EB579FEC}" destId="{A7440FD3-AE8C-4488-ADA2-82C9CB929657}" srcOrd="1" destOrd="0" presId="urn:microsoft.com/office/officeart/2005/8/layout/hierarchy1"/>
    <dgm:cxn modelId="{4146F61F-E36C-4F92-B7B7-E5D671800570}" type="presParOf" srcId="{5D4C3A35-0444-4674-A976-443FA160510B}" destId="{16989E8F-B939-46A7-8A32-06B79E9C800B}" srcOrd="1" destOrd="0" presId="urn:microsoft.com/office/officeart/2005/8/layout/hierarchy1"/>
    <dgm:cxn modelId="{1F0AA349-7E8A-430D-BD66-3D83416CB5EB}" type="presParOf" srcId="{4DDE95C1-6F25-4E60-96D4-B07977787405}" destId="{37BC4946-FCBA-4C15-919C-7E42976028C6}" srcOrd="2" destOrd="0" presId="urn:microsoft.com/office/officeart/2005/8/layout/hierarchy1"/>
    <dgm:cxn modelId="{518F0DCB-D788-40C7-9D28-453254542842}" type="presParOf" srcId="{4DDE95C1-6F25-4E60-96D4-B07977787405}" destId="{05D86F9C-F7AE-461B-AF80-51B51E03B69F}" srcOrd="3" destOrd="0" presId="urn:microsoft.com/office/officeart/2005/8/layout/hierarchy1"/>
    <dgm:cxn modelId="{E04B2A4E-D7CB-4865-B103-C7C06E7E50AB}" type="presParOf" srcId="{05D86F9C-F7AE-461B-AF80-51B51E03B69F}" destId="{786AA370-4CFC-4478-B81B-165FEF69ECC2}" srcOrd="0" destOrd="0" presId="urn:microsoft.com/office/officeart/2005/8/layout/hierarchy1"/>
    <dgm:cxn modelId="{0CF701EC-4608-4881-B657-C32D2A9CDD6C}" type="presParOf" srcId="{786AA370-4CFC-4478-B81B-165FEF69ECC2}" destId="{0D11D24C-B8BA-499C-92AA-B71078BB8040}" srcOrd="0" destOrd="0" presId="urn:microsoft.com/office/officeart/2005/8/layout/hierarchy1"/>
    <dgm:cxn modelId="{A80A75FE-40D7-4423-B3CB-060674A487BC}" type="presParOf" srcId="{786AA370-4CFC-4478-B81B-165FEF69ECC2}" destId="{82EE3C58-973D-4C9A-8594-6C4BA6672045}" srcOrd="1" destOrd="0" presId="urn:microsoft.com/office/officeart/2005/8/layout/hierarchy1"/>
    <dgm:cxn modelId="{FBCE2E07-816D-45D6-98E8-EBF166E8F223}" type="presParOf" srcId="{05D86F9C-F7AE-461B-AF80-51B51E03B69F}" destId="{E737EF53-B903-415E-AE43-44D37C2BCA06}" srcOrd="1" destOrd="0" presId="urn:microsoft.com/office/officeart/2005/8/layout/hierarchy1"/>
    <dgm:cxn modelId="{24DD11BE-DBDD-44CF-ABD8-6663916CA8EB}" type="presParOf" srcId="{63A7144B-5459-44B1-94DF-8BA8AA32D152}" destId="{7323B81A-DA6A-44A4-B37E-835A8259DDE8}" srcOrd="2" destOrd="0" presId="urn:microsoft.com/office/officeart/2005/8/layout/hierarchy1"/>
    <dgm:cxn modelId="{75A516D4-9F6D-44F8-B6AB-08119F648494}" type="presParOf" srcId="{63A7144B-5459-44B1-94DF-8BA8AA32D152}" destId="{FB6B2183-37FB-439C-B25C-6B98495281A6}" srcOrd="3" destOrd="0" presId="urn:microsoft.com/office/officeart/2005/8/layout/hierarchy1"/>
    <dgm:cxn modelId="{AC7984F6-1B4B-4946-A169-8357BB5A5B9C}" type="presParOf" srcId="{FB6B2183-37FB-439C-B25C-6B98495281A6}" destId="{E26C7E88-74AA-43FE-9764-DE318098D81E}" srcOrd="0" destOrd="0" presId="urn:microsoft.com/office/officeart/2005/8/layout/hierarchy1"/>
    <dgm:cxn modelId="{FCF2188C-2A50-4F35-B35E-EACCFBC48764}" type="presParOf" srcId="{E26C7E88-74AA-43FE-9764-DE318098D81E}" destId="{D4711E2F-641E-4DF8-A8ED-DAF401FB6BC8}" srcOrd="0" destOrd="0" presId="urn:microsoft.com/office/officeart/2005/8/layout/hierarchy1"/>
    <dgm:cxn modelId="{341C76D2-484E-4288-8288-2835BA918946}" type="presParOf" srcId="{E26C7E88-74AA-43FE-9764-DE318098D81E}" destId="{F176242E-AF35-45BA-8BCB-1901600178E6}" srcOrd="1" destOrd="0" presId="urn:microsoft.com/office/officeart/2005/8/layout/hierarchy1"/>
    <dgm:cxn modelId="{4E2DBB35-2EEC-4F23-B899-8803DE2B34BA}" type="presParOf" srcId="{FB6B2183-37FB-439C-B25C-6B98495281A6}" destId="{0B12CCF7-5312-463F-B954-E255588BD50D}" srcOrd="1" destOrd="0" presId="urn:microsoft.com/office/officeart/2005/8/layout/hierarchy1"/>
    <dgm:cxn modelId="{5D855435-9572-4756-B14E-AD159A158CA8}" type="presParOf" srcId="{63A7144B-5459-44B1-94DF-8BA8AA32D152}" destId="{F19991AF-54A3-446E-A656-3FBB06590017}" srcOrd="4" destOrd="0" presId="urn:microsoft.com/office/officeart/2005/8/layout/hierarchy1"/>
    <dgm:cxn modelId="{F2F77414-E0AD-4038-BE35-25261C4E1C4C}" type="presParOf" srcId="{63A7144B-5459-44B1-94DF-8BA8AA32D152}" destId="{DC85C7C6-35AC-433D-B812-F681383DB246}" srcOrd="5" destOrd="0" presId="urn:microsoft.com/office/officeart/2005/8/layout/hierarchy1"/>
    <dgm:cxn modelId="{0C3CB302-DBE7-4843-8F35-8926B1B5841C}" type="presParOf" srcId="{DC85C7C6-35AC-433D-B812-F681383DB246}" destId="{F3089AB0-4A97-434D-BC61-7E2CCCB546D1}" srcOrd="0" destOrd="0" presId="urn:microsoft.com/office/officeart/2005/8/layout/hierarchy1"/>
    <dgm:cxn modelId="{41B40903-1BD6-41B1-BE08-5F292BFEB1D5}" type="presParOf" srcId="{F3089AB0-4A97-434D-BC61-7E2CCCB546D1}" destId="{C6D4C646-D546-4B55-9355-58ECF39613AD}" srcOrd="0" destOrd="0" presId="urn:microsoft.com/office/officeart/2005/8/layout/hierarchy1"/>
    <dgm:cxn modelId="{EBF7CBE6-9408-46CB-99BD-4A881DCF35CF}" type="presParOf" srcId="{F3089AB0-4A97-434D-BC61-7E2CCCB546D1}" destId="{FC381863-EA98-49B2-90A2-BEAB006CA9F0}" srcOrd="1" destOrd="0" presId="urn:microsoft.com/office/officeart/2005/8/layout/hierarchy1"/>
    <dgm:cxn modelId="{A8ACC276-9900-4799-BE6A-955827E53AD9}" type="presParOf" srcId="{DC85C7C6-35AC-433D-B812-F681383DB246}" destId="{CD280EC4-9EBD-4B97-B6A4-2E95C6EDDD01}" srcOrd="1" destOrd="0" presId="urn:microsoft.com/office/officeart/2005/8/layout/hierarchy1"/>
    <dgm:cxn modelId="{AA59B0FA-B286-4E33-825E-E63DA72B8892}" type="presParOf" srcId="{63A7144B-5459-44B1-94DF-8BA8AA32D152}" destId="{AB57DC10-A13E-407C-A67E-02F765A5B307}" srcOrd="6" destOrd="0" presId="urn:microsoft.com/office/officeart/2005/8/layout/hierarchy1"/>
    <dgm:cxn modelId="{3532B4FB-430E-403E-8533-B7CF88FA500C}" type="presParOf" srcId="{63A7144B-5459-44B1-94DF-8BA8AA32D152}" destId="{2B35D0D9-582D-4E06-87B8-0BAE2E6FB928}" srcOrd="7" destOrd="0" presId="urn:microsoft.com/office/officeart/2005/8/layout/hierarchy1"/>
    <dgm:cxn modelId="{044AFA9C-B315-48E5-B9A6-75D99192D55A}" type="presParOf" srcId="{2B35D0D9-582D-4E06-87B8-0BAE2E6FB928}" destId="{FEBE29FC-5331-4256-8EB1-27737845991E}" srcOrd="0" destOrd="0" presId="urn:microsoft.com/office/officeart/2005/8/layout/hierarchy1"/>
    <dgm:cxn modelId="{D1EC60FF-4D87-49D0-A729-CF45C4E9A375}" type="presParOf" srcId="{FEBE29FC-5331-4256-8EB1-27737845991E}" destId="{C72DFA63-8216-42F7-A1B6-39B6E9A55E13}" srcOrd="0" destOrd="0" presId="urn:microsoft.com/office/officeart/2005/8/layout/hierarchy1"/>
    <dgm:cxn modelId="{A971289F-F886-4380-93EA-78BAE8084C8D}" type="presParOf" srcId="{FEBE29FC-5331-4256-8EB1-27737845991E}" destId="{A87B85E9-AA32-419A-BED9-9B6E245489C7}" srcOrd="1" destOrd="0" presId="urn:microsoft.com/office/officeart/2005/8/layout/hierarchy1"/>
    <dgm:cxn modelId="{5DEB6807-4604-40E2-B044-FC917708620D}" type="presParOf" srcId="{2B35D0D9-582D-4E06-87B8-0BAE2E6FB928}" destId="{F235432E-CF96-4CE2-BEEA-05389C8F54B6}" srcOrd="1" destOrd="0" presId="urn:microsoft.com/office/officeart/2005/8/layout/hierarchy1"/>
    <dgm:cxn modelId="{45D019CE-966B-4E0A-93D5-9E102E996EB1}" type="presParOf" srcId="{63A7144B-5459-44B1-94DF-8BA8AA32D152}" destId="{7B4C6014-0457-49BE-968A-09664A1F29AF}" srcOrd="8" destOrd="0" presId="urn:microsoft.com/office/officeart/2005/8/layout/hierarchy1"/>
    <dgm:cxn modelId="{4EF5003E-AB12-4580-9F82-AA26D53E62BF}" type="presParOf" srcId="{63A7144B-5459-44B1-94DF-8BA8AA32D152}" destId="{DA4C0DB9-583B-416C-9CA0-D8E169DA2663}" srcOrd="9" destOrd="0" presId="urn:microsoft.com/office/officeart/2005/8/layout/hierarchy1"/>
    <dgm:cxn modelId="{92578B5E-1E6B-408B-8812-62001281CA53}" type="presParOf" srcId="{DA4C0DB9-583B-416C-9CA0-D8E169DA2663}" destId="{68023E56-8544-4537-9363-9FF0F4BCEECB}" srcOrd="0" destOrd="0" presId="urn:microsoft.com/office/officeart/2005/8/layout/hierarchy1"/>
    <dgm:cxn modelId="{2558C0FE-EA55-4421-A071-D016BCE1E072}" type="presParOf" srcId="{68023E56-8544-4537-9363-9FF0F4BCEECB}" destId="{E65A0B8C-A48B-4AFA-916A-E7BB86188CAF}" srcOrd="0" destOrd="0" presId="urn:microsoft.com/office/officeart/2005/8/layout/hierarchy1"/>
    <dgm:cxn modelId="{A22430FD-35CD-4A1B-AEE2-C8E2F292424F}" type="presParOf" srcId="{68023E56-8544-4537-9363-9FF0F4BCEECB}" destId="{A4CA0082-5EBD-4C39-BE11-443C3D1B828A}" srcOrd="1" destOrd="0" presId="urn:microsoft.com/office/officeart/2005/8/layout/hierarchy1"/>
    <dgm:cxn modelId="{5CC13B10-00CA-4849-86EB-5C858462C33F}" type="presParOf" srcId="{DA4C0DB9-583B-416C-9CA0-D8E169DA2663}" destId="{E245646C-B614-4544-9BAF-6CD87BBD4D3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B5A48B-EDF7-486C-9EC2-2027D0BC8FF5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2DC8853-C713-48A3-A723-763835302610}">
      <dgm:prSet phldrT="[Text]"/>
      <dgm:spPr/>
      <dgm:t>
        <a:bodyPr/>
        <a:lstStyle/>
        <a:p>
          <a:r>
            <a:rPr lang="de-DE" dirty="0" err="1" smtClean="0"/>
            <a:t>Cooperative</a:t>
          </a:r>
          <a:endParaRPr lang="de-DE" dirty="0"/>
        </a:p>
      </dgm:t>
    </dgm:pt>
    <dgm:pt modelId="{0A8E17CA-362F-4BD1-B3C7-0AE1D1CE92D2}" type="parTrans" cxnId="{F2009D3A-5601-4F2B-BAED-3128F209D909}">
      <dgm:prSet/>
      <dgm:spPr/>
      <dgm:t>
        <a:bodyPr/>
        <a:lstStyle/>
        <a:p>
          <a:endParaRPr lang="de-DE"/>
        </a:p>
      </dgm:t>
    </dgm:pt>
    <dgm:pt modelId="{3E6CF755-212A-42A2-989C-676C788218C8}" type="sibTrans" cxnId="{F2009D3A-5601-4F2B-BAED-3128F209D909}">
      <dgm:prSet/>
      <dgm:spPr/>
      <dgm:t>
        <a:bodyPr/>
        <a:lstStyle/>
        <a:p>
          <a:endParaRPr lang="de-DE"/>
        </a:p>
      </dgm:t>
    </dgm:pt>
    <dgm:pt modelId="{95CEF9FD-7901-467F-80DD-7815D4A969CB}">
      <dgm:prSet phldrT="[Text]"/>
      <dgm:spPr/>
      <dgm:t>
        <a:bodyPr/>
        <a:lstStyle/>
        <a:p>
          <a:r>
            <a:rPr lang="de-DE" dirty="0" smtClean="0"/>
            <a:t>Level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interest</a:t>
          </a:r>
          <a:r>
            <a:rPr lang="de-DE" dirty="0" smtClean="0"/>
            <a:t> / </a:t>
          </a:r>
          <a:r>
            <a:rPr lang="de-DE" dirty="0" err="1" smtClean="0"/>
            <a:t>motivation</a:t>
          </a:r>
          <a:r>
            <a:rPr lang="de-DE" dirty="0" smtClean="0"/>
            <a:t> </a:t>
          </a:r>
          <a:r>
            <a:rPr lang="de-DE" dirty="0" err="1" smtClean="0"/>
            <a:t>for</a:t>
          </a:r>
          <a:r>
            <a:rPr lang="de-DE" dirty="0" smtClean="0"/>
            <a:t> </a:t>
          </a:r>
          <a:r>
            <a:rPr lang="de-DE" dirty="0" err="1" smtClean="0"/>
            <a:t>project</a:t>
          </a:r>
          <a:endParaRPr lang="de-DE" dirty="0"/>
        </a:p>
      </dgm:t>
    </dgm:pt>
    <dgm:pt modelId="{454668B0-60CE-4411-BCCD-5457527489BB}" type="parTrans" cxnId="{87AFFE44-ADF1-4BC0-B6CC-C81194BA164B}">
      <dgm:prSet/>
      <dgm:spPr/>
      <dgm:t>
        <a:bodyPr/>
        <a:lstStyle/>
        <a:p>
          <a:endParaRPr lang="de-DE"/>
        </a:p>
      </dgm:t>
    </dgm:pt>
    <dgm:pt modelId="{E433AA3A-931B-461B-A8EE-64D6D06E1822}" type="sibTrans" cxnId="{87AFFE44-ADF1-4BC0-B6CC-C81194BA164B}">
      <dgm:prSet/>
      <dgm:spPr/>
      <dgm:t>
        <a:bodyPr/>
        <a:lstStyle/>
        <a:p>
          <a:endParaRPr lang="de-DE"/>
        </a:p>
      </dgm:t>
    </dgm:pt>
    <dgm:pt modelId="{E283302F-DAE3-4FD8-84A8-867D12B5DF31}">
      <dgm:prSet phldrT="[Text]"/>
      <dgm:spPr/>
      <dgm:t>
        <a:bodyPr/>
        <a:lstStyle/>
        <a:p>
          <a:r>
            <a:rPr lang="de-DE" dirty="0" smtClean="0"/>
            <a:t>Environmental</a:t>
          </a:r>
          <a:endParaRPr lang="de-DE" dirty="0"/>
        </a:p>
      </dgm:t>
    </dgm:pt>
    <dgm:pt modelId="{474E2642-54A5-4BBC-8EC4-4361C83D0FF8}" type="parTrans" cxnId="{2C30B21A-FF17-46A2-851B-1CCE64DD2FA7}">
      <dgm:prSet/>
      <dgm:spPr/>
      <dgm:t>
        <a:bodyPr/>
        <a:lstStyle/>
        <a:p>
          <a:endParaRPr lang="de-DE"/>
        </a:p>
      </dgm:t>
    </dgm:pt>
    <dgm:pt modelId="{A76B0DA0-4D47-4001-B5AB-85F17955C3F5}" type="sibTrans" cxnId="{2C30B21A-FF17-46A2-851B-1CCE64DD2FA7}">
      <dgm:prSet/>
      <dgm:spPr/>
      <dgm:t>
        <a:bodyPr/>
        <a:lstStyle/>
        <a:p>
          <a:endParaRPr lang="de-DE"/>
        </a:p>
      </dgm:t>
    </dgm:pt>
    <dgm:pt modelId="{4ABDC2A2-80B3-4F1B-8075-B384278EE731}">
      <dgm:prSet phldrT="[Text]"/>
      <dgm:spPr/>
      <dgm:t>
        <a:bodyPr/>
        <a:lstStyle/>
        <a:p>
          <a:r>
            <a:rPr lang="de-DE" dirty="0" smtClean="0"/>
            <a:t>Solar </a:t>
          </a:r>
          <a:r>
            <a:rPr lang="de-DE" dirty="0" err="1" smtClean="0"/>
            <a:t>irradiation</a:t>
          </a:r>
          <a:r>
            <a:rPr lang="de-DE" dirty="0" smtClean="0"/>
            <a:t> </a:t>
          </a:r>
          <a:r>
            <a:rPr lang="de-DE" dirty="0" err="1" smtClean="0"/>
            <a:t>level</a:t>
          </a:r>
          <a:r>
            <a:rPr lang="de-DE" dirty="0" smtClean="0"/>
            <a:t> (1.800 kWh/m²a +) </a:t>
          </a:r>
          <a:endParaRPr lang="de-DE" dirty="0"/>
        </a:p>
      </dgm:t>
    </dgm:pt>
    <dgm:pt modelId="{82BF478F-0445-41E4-B2DA-D36B8D8CFCBC}" type="parTrans" cxnId="{9640E32E-B467-4297-9E05-C7929D6A77A2}">
      <dgm:prSet/>
      <dgm:spPr/>
      <dgm:t>
        <a:bodyPr/>
        <a:lstStyle/>
        <a:p>
          <a:endParaRPr lang="de-DE"/>
        </a:p>
      </dgm:t>
    </dgm:pt>
    <dgm:pt modelId="{AB71757B-5019-4712-BF3A-7B5A6C988A51}" type="sibTrans" cxnId="{9640E32E-B467-4297-9E05-C7929D6A77A2}">
      <dgm:prSet/>
      <dgm:spPr/>
      <dgm:t>
        <a:bodyPr/>
        <a:lstStyle/>
        <a:p>
          <a:endParaRPr lang="de-DE"/>
        </a:p>
      </dgm:t>
    </dgm:pt>
    <dgm:pt modelId="{D379256D-ABC1-4A85-B96A-28ECEFE4D797}">
      <dgm:prSet phldrT="[Text]"/>
      <dgm:spPr/>
      <dgm:t>
        <a:bodyPr/>
        <a:lstStyle/>
        <a:p>
          <a:r>
            <a:rPr lang="de-DE" dirty="0" smtClean="0"/>
            <a:t>CO2 </a:t>
          </a:r>
          <a:r>
            <a:rPr lang="de-DE" dirty="0" err="1" smtClean="0"/>
            <a:t>reduction</a:t>
          </a:r>
          <a:r>
            <a:rPr lang="de-DE" dirty="0" smtClean="0"/>
            <a:t> potential (250t/y +)</a:t>
          </a:r>
          <a:endParaRPr lang="de-DE" dirty="0"/>
        </a:p>
      </dgm:t>
    </dgm:pt>
    <dgm:pt modelId="{46C08B7E-E5B4-460B-939E-48F742CBC5CE}" type="parTrans" cxnId="{006B5CE8-3E7D-4745-BA61-8FCFEE38EF29}">
      <dgm:prSet/>
      <dgm:spPr/>
      <dgm:t>
        <a:bodyPr/>
        <a:lstStyle/>
        <a:p>
          <a:endParaRPr lang="de-DE"/>
        </a:p>
      </dgm:t>
    </dgm:pt>
    <dgm:pt modelId="{17226087-89F1-4A88-A0EA-1CAD8B01CAB2}" type="sibTrans" cxnId="{006B5CE8-3E7D-4745-BA61-8FCFEE38EF29}">
      <dgm:prSet/>
      <dgm:spPr/>
      <dgm:t>
        <a:bodyPr/>
        <a:lstStyle/>
        <a:p>
          <a:endParaRPr lang="de-DE"/>
        </a:p>
      </dgm:t>
    </dgm:pt>
    <dgm:pt modelId="{C8453DED-C722-4EFD-96EE-67A6C9DC0BC7}">
      <dgm:prSet/>
      <dgm:spPr/>
      <dgm:t>
        <a:bodyPr/>
        <a:lstStyle/>
        <a:p>
          <a:r>
            <a:rPr lang="de-DE" dirty="0" smtClean="0"/>
            <a:t>Financial</a:t>
          </a:r>
          <a:endParaRPr lang="de-DE" dirty="0"/>
        </a:p>
      </dgm:t>
    </dgm:pt>
    <dgm:pt modelId="{B0A525A6-60AC-4504-BDBD-E002DB1D7135}" type="parTrans" cxnId="{673F8311-137E-40F0-97EB-1D6EA1D90EE1}">
      <dgm:prSet/>
      <dgm:spPr/>
      <dgm:t>
        <a:bodyPr/>
        <a:lstStyle/>
        <a:p>
          <a:endParaRPr lang="de-DE"/>
        </a:p>
      </dgm:t>
    </dgm:pt>
    <dgm:pt modelId="{2F7D9854-F5FA-4955-B08B-7367A507A5F3}" type="sibTrans" cxnId="{673F8311-137E-40F0-97EB-1D6EA1D90EE1}">
      <dgm:prSet/>
      <dgm:spPr/>
      <dgm:t>
        <a:bodyPr/>
        <a:lstStyle/>
        <a:p>
          <a:endParaRPr lang="de-DE"/>
        </a:p>
      </dgm:t>
    </dgm:pt>
    <dgm:pt modelId="{20B58F90-921B-4674-9343-85F07C79F07A}">
      <dgm:prSet phldrT="[Text]"/>
      <dgm:spPr/>
      <dgm:t>
        <a:bodyPr/>
        <a:lstStyle/>
        <a:p>
          <a:r>
            <a:rPr lang="de-DE" dirty="0" err="1" smtClean="0"/>
            <a:t>Cooperation</a:t>
          </a:r>
          <a:r>
            <a:rPr lang="de-DE" dirty="0" smtClean="0"/>
            <a:t>: </a:t>
          </a:r>
          <a:r>
            <a:rPr lang="de-DE" dirty="0" err="1" smtClean="0"/>
            <a:t>Willingness</a:t>
          </a:r>
          <a:r>
            <a:rPr lang="de-DE" dirty="0" smtClean="0"/>
            <a:t> </a:t>
          </a:r>
          <a:r>
            <a:rPr lang="de-DE" dirty="0" err="1" smtClean="0"/>
            <a:t>to</a:t>
          </a:r>
          <a:r>
            <a:rPr lang="de-DE" dirty="0" smtClean="0"/>
            <a:t> </a:t>
          </a:r>
          <a:r>
            <a:rPr lang="de-DE" dirty="0" err="1" smtClean="0"/>
            <a:t>share</a:t>
          </a:r>
          <a:r>
            <a:rPr lang="de-DE" dirty="0" smtClean="0"/>
            <a:t> </a:t>
          </a:r>
          <a:r>
            <a:rPr lang="de-DE" dirty="0" err="1" smtClean="0"/>
            <a:t>operation</a:t>
          </a:r>
          <a:r>
            <a:rPr lang="de-DE" dirty="0" smtClean="0"/>
            <a:t> </a:t>
          </a:r>
          <a:r>
            <a:rPr lang="de-DE" dirty="0" err="1" smtClean="0"/>
            <a:t>data</a:t>
          </a:r>
          <a:r>
            <a:rPr lang="de-DE" dirty="0" smtClean="0"/>
            <a:t> </a:t>
          </a:r>
          <a:r>
            <a:rPr lang="de-DE" dirty="0" err="1" smtClean="0"/>
            <a:t>and</a:t>
          </a:r>
          <a:r>
            <a:rPr lang="de-DE" dirty="0" smtClean="0"/>
            <a:t> </a:t>
          </a:r>
          <a:r>
            <a:rPr lang="de-DE" dirty="0" err="1" smtClean="0"/>
            <a:t>to</a:t>
          </a:r>
          <a:r>
            <a:rPr lang="de-DE" dirty="0" smtClean="0"/>
            <a:t> </a:t>
          </a:r>
          <a:r>
            <a:rPr lang="de-DE" dirty="0" err="1" smtClean="0"/>
            <a:t>allow</a:t>
          </a:r>
          <a:r>
            <a:rPr lang="de-DE" dirty="0" smtClean="0"/>
            <a:t> </a:t>
          </a:r>
          <a:r>
            <a:rPr lang="de-DE" dirty="0" err="1" smtClean="0"/>
            <a:t>site</a:t>
          </a:r>
          <a:r>
            <a:rPr lang="de-DE" dirty="0" smtClean="0"/>
            <a:t> </a:t>
          </a:r>
          <a:r>
            <a:rPr lang="de-DE" dirty="0" err="1" smtClean="0"/>
            <a:t>visits</a:t>
          </a:r>
          <a:endParaRPr lang="de-DE" dirty="0"/>
        </a:p>
      </dgm:t>
    </dgm:pt>
    <dgm:pt modelId="{8A4EBBE4-854F-4F56-A1A8-CD328D6440DD}" type="parTrans" cxnId="{120ED37A-364E-4C0F-8893-3637024B869D}">
      <dgm:prSet/>
      <dgm:spPr/>
      <dgm:t>
        <a:bodyPr/>
        <a:lstStyle/>
        <a:p>
          <a:endParaRPr lang="de-DE"/>
        </a:p>
      </dgm:t>
    </dgm:pt>
    <dgm:pt modelId="{1FA0535C-F0B2-4CD6-AEF5-C3A99F359DD4}" type="sibTrans" cxnId="{120ED37A-364E-4C0F-8893-3637024B869D}">
      <dgm:prSet/>
      <dgm:spPr/>
      <dgm:t>
        <a:bodyPr/>
        <a:lstStyle/>
        <a:p>
          <a:endParaRPr lang="de-DE"/>
        </a:p>
      </dgm:t>
    </dgm:pt>
    <dgm:pt modelId="{E60ECF8C-A253-47B5-ACB8-BA595FA7D6FD}">
      <dgm:prSet/>
      <dgm:spPr/>
      <dgm:t>
        <a:bodyPr/>
        <a:lstStyle/>
        <a:p>
          <a:r>
            <a:rPr lang="de-DE" dirty="0" smtClean="0"/>
            <a:t>Financial </a:t>
          </a:r>
          <a:r>
            <a:rPr lang="de-DE" dirty="0" err="1" smtClean="0"/>
            <a:t>stability</a:t>
          </a:r>
          <a:r>
            <a:rPr lang="de-DE" dirty="0" smtClean="0"/>
            <a:t>, </a:t>
          </a:r>
          <a:r>
            <a:rPr lang="de-DE" dirty="0" err="1" smtClean="0"/>
            <a:t>stable</a:t>
          </a:r>
          <a:r>
            <a:rPr lang="de-DE" dirty="0" smtClean="0"/>
            <a:t> </a:t>
          </a:r>
          <a:r>
            <a:rPr lang="de-DE" dirty="0" err="1" smtClean="0"/>
            <a:t>cash-flows</a:t>
          </a:r>
          <a:endParaRPr lang="de-DE" dirty="0"/>
        </a:p>
      </dgm:t>
    </dgm:pt>
    <dgm:pt modelId="{0019B9B8-314A-4C6C-9DBC-AE816BE47E44}" type="parTrans" cxnId="{1F897B00-217A-4DE7-BB41-7E22E8150456}">
      <dgm:prSet/>
      <dgm:spPr/>
      <dgm:t>
        <a:bodyPr/>
        <a:lstStyle/>
        <a:p>
          <a:endParaRPr lang="de-DE"/>
        </a:p>
      </dgm:t>
    </dgm:pt>
    <dgm:pt modelId="{AD421B81-D616-4C1D-8FAD-A80464730CA5}" type="sibTrans" cxnId="{1F897B00-217A-4DE7-BB41-7E22E8150456}">
      <dgm:prSet/>
      <dgm:spPr/>
      <dgm:t>
        <a:bodyPr/>
        <a:lstStyle/>
        <a:p>
          <a:endParaRPr lang="de-DE"/>
        </a:p>
      </dgm:t>
    </dgm:pt>
    <dgm:pt modelId="{DBEEC808-14A8-4D01-9C94-12FBE7961A92}">
      <dgm:prSet phldrT="[Text]"/>
      <dgm:spPr/>
      <dgm:t>
        <a:bodyPr/>
        <a:lstStyle/>
        <a:p>
          <a:r>
            <a:rPr lang="de-DE" dirty="0" smtClean="0"/>
            <a:t>Technical</a:t>
          </a:r>
          <a:endParaRPr lang="de-DE" dirty="0"/>
        </a:p>
      </dgm:t>
    </dgm:pt>
    <dgm:pt modelId="{4C23BF36-3DAE-4A50-AD18-405CCA8A7D4C}" type="parTrans" cxnId="{08318B7B-2754-4210-AA01-B10C653ED1ED}">
      <dgm:prSet/>
      <dgm:spPr/>
      <dgm:t>
        <a:bodyPr/>
        <a:lstStyle/>
        <a:p>
          <a:endParaRPr lang="de-DE"/>
        </a:p>
      </dgm:t>
    </dgm:pt>
    <dgm:pt modelId="{A4BAE2D0-C8B7-4B4D-B4B0-814C7F98983B}" type="sibTrans" cxnId="{08318B7B-2754-4210-AA01-B10C653ED1ED}">
      <dgm:prSet/>
      <dgm:spPr/>
      <dgm:t>
        <a:bodyPr/>
        <a:lstStyle/>
        <a:p>
          <a:endParaRPr lang="de-DE"/>
        </a:p>
      </dgm:t>
    </dgm:pt>
    <dgm:pt modelId="{F720B530-1DB0-43FC-8B8E-34B70A335458}">
      <dgm:prSet phldrT="[Text]"/>
      <dgm:spPr/>
      <dgm:t>
        <a:bodyPr/>
        <a:lstStyle/>
        <a:p>
          <a:r>
            <a:rPr lang="de-DE" dirty="0" err="1" smtClean="0"/>
            <a:t>Estimated</a:t>
          </a:r>
          <a:r>
            <a:rPr lang="de-DE" dirty="0" smtClean="0"/>
            <a:t> solar </a:t>
          </a:r>
          <a:r>
            <a:rPr lang="de-DE" dirty="0" err="1" smtClean="0"/>
            <a:t>share</a:t>
          </a:r>
          <a:r>
            <a:rPr lang="de-DE" dirty="0" smtClean="0"/>
            <a:t> (10%)</a:t>
          </a:r>
          <a:endParaRPr lang="de-DE" dirty="0"/>
        </a:p>
      </dgm:t>
    </dgm:pt>
    <dgm:pt modelId="{6C850538-CCFB-4F86-89FB-C2B26A33F60A}" type="parTrans" cxnId="{5A970FC6-7FF1-407C-8D2A-EC4EDFE885F2}">
      <dgm:prSet/>
      <dgm:spPr/>
      <dgm:t>
        <a:bodyPr/>
        <a:lstStyle/>
        <a:p>
          <a:endParaRPr lang="de-DE"/>
        </a:p>
      </dgm:t>
    </dgm:pt>
    <dgm:pt modelId="{77AFBEAE-1FF2-4050-9C18-257AA65D4353}" type="sibTrans" cxnId="{5A970FC6-7FF1-407C-8D2A-EC4EDFE885F2}">
      <dgm:prSet/>
      <dgm:spPr/>
      <dgm:t>
        <a:bodyPr/>
        <a:lstStyle/>
        <a:p>
          <a:endParaRPr lang="de-DE"/>
        </a:p>
      </dgm:t>
    </dgm:pt>
    <dgm:pt modelId="{1FD5697E-12CE-4A40-B59A-B805ECFB5056}">
      <dgm:prSet phldrT="[Text]"/>
      <dgm:spPr/>
      <dgm:t>
        <a:bodyPr/>
        <a:lstStyle/>
        <a:p>
          <a:r>
            <a:rPr lang="de-DE" dirty="0" smtClean="0"/>
            <a:t>Type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fuel</a:t>
          </a:r>
          <a:r>
            <a:rPr lang="de-DE" dirty="0" smtClean="0"/>
            <a:t> (Natural gas </a:t>
          </a:r>
          <a:r>
            <a:rPr lang="de-DE" dirty="0" err="1" smtClean="0"/>
            <a:t>or</a:t>
          </a:r>
          <a:r>
            <a:rPr lang="de-DE" dirty="0" smtClean="0"/>
            <a:t> </a:t>
          </a:r>
          <a:r>
            <a:rPr lang="de-DE" dirty="0" err="1" smtClean="0"/>
            <a:t>fuel</a:t>
          </a:r>
          <a:r>
            <a:rPr lang="de-DE" dirty="0" smtClean="0"/>
            <a:t> </a:t>
          </a:r>
          <a:r>
            <a:rPr lang="de-DE" dirty="0" err="1" smtClean="0"/>
            <a:t>oil</a:t>
          </a:r>
          <a:r>
            <a:rPr lang="de-DE" dirty="0" smtClean="0"/>
            <a:t>)</a:t>
          </a:r>
          <a:endParaRPr lang="de-DE" dirty="0"/>
        </a:p>
      </dgm:t>
    </dgm:pt>
    <dgm:pt modelId="{D20A0D10-2EA9-4467-8FB6-4574B5C50965}" type="parTrans" cxnId="{F2EA037C-D463-40E5-AC20-BE526921598E}">
      <dgm:prSet/>
      <dgm:spPr/>
      <dgm:t>
        <a:bodyPr/>
        <a:lstStyle/>
        <a:p>
          <a:endParaRPr lang="de-DE"/>
        </a:p>
      </dgm:t>
    </dgm:pt>
    <dgm:pt modelId="{97B7E33A-8794-479E-83C8-DB423C977541}" type="sibTrans" cxnId="{F2EA037C-D463-40E5-AC20-BE526921598E}">
      <dgm:prSet/>
      <dgm:spPr/>
      <dgm:t>
        <a:bodyPr/>
        <a:lstStyle/>
        <a:p>
          <a:endParaRPr lang="de-DE"/>
        </a:p>
      </dgm:t>
    </dgm:pt>
    <dgm:pt modelId="{15790D72-FCAB-42A0-ADC1-BA7FF3B7C402}">
      <dgm:prSet/>
      <dgm:spPr/>
      <dgm:t>
        <a:bodyPr/>
        <a:lstStyle/>
        <a:p>
          <a:r>
            <a:rPr lang="de-DE" dirty="0" err="1" smtClean="0"/>
            <a:t>Contribution</a:t>
          </a:r>
          <a:r>
            <a:rPr lang="de-DE" dirty="0" smtClean="0"/>
            <a:t> </a:t>
          </a:r>
          <a:r>
            <a:rPr lang="de-DE" dirty="0" err="1" smtClean="0"/>
            <a:t>to</a:t>
          </a:r>
          <a:r>
            <a:rPr lang="de-DE" dirty="0" smtClean="0"/>
            <a:t> plant </a:t>
          </a:r>
          <a:r>
            <a:rPr lang="de-DE" dirty="0" err="1" smtClean="0"/>
            <a:t>investment</a:t>
          </a:r>
          <a:endParaRPr lang="de-DE" dirty="0"/>
        </a:p>
      </dgm:t>
    </dgm:pt>
    <dgm:pt modelId="{8A7609C0-532F-4116-869A-87B22BC1A6F6}" type="parTrans" cxnId="{4281AE11-2E55-4E82-99FB-0598DAD1B3AE}">
      <dgm:prSet/>
      <dgm:spPr/>
      <dgm:t>
        <a:bodyPr/>
        <a:lstStyle/>
        <a:p>
          <a:endParaRPr lang="de-DE"/>
        </a:p>
      </dgm:t>
    </dgm:pt>
    <dgm:pt modelId="{D0F34127-C257-41D0-931B-51B267FCAC2C}" type="sibTrans" cxnId="{4281AE11-2E55-4E82-99FB-0598DAD1B3AE}">
      <dgm:prSet/>
      <dgm:spPr/>
      <dgm:t>
        <a:bodyPr/>
        <a:lstStyle/>
        <a:p>
          <a:endParaRPr lang="de-DE"/>
        </a:p>
      </dgm:t>
    </dgm:pt>
    <dgm:pt modelId="{D3B841A4-BE5A-4322-A1E7-83BBF57C2901}">
      <dgm:prSet phldrT="[Text]"/>
      <dgm:spPr/>
      <dgm:t>
        <a:bodyPr/>
        <a:lstStyle/>
        <a:p>
          <a:r>
            <a:rPr lang="de-DE" dirty="0" err="1" smtClean="0"/>
            <a:t>Available</a:t>
          </a:r>
          <a:r>
            <a:rPr lang="de-DE" dirty="0" smtClean="0"/>
            <a:t> </a:t>
          </a:r>
          <a:r>
            <a:rPr lang="de-DE" dirty="0" err="1" smtClean="0"/>
            <a:t>space</a:t>
          </a:r>
          <a:r>
            <a:rPr lang="de-DE" dirty="0" smtClean="0"/>
            <a:t> on </a:t>
          </a:r>
          <a:r>
            <a:rPr lang="de-DE" dirty="0" err="1" smtClean="0"/>
            <a:t>site</a:t>
          </a:r>
          <a:r>
            <a:rPr lang="de-DE" dirty="0" smtClean="0"/>
            <a:t> (3.000 m² +)</a:t>
          </a:r>
          <a:endParaRPr lang="de-DE" dirty="0"/>
        </a:p>
      </dgm:t>
    </dgm:pt>
    <dgm:pt modelId="{28F46D5A-44C9-4BB7-AFD3-86405AF6B979}" type="parTrans" cxnId="{E2D0C08A-CBC5-416D-9948-B0EFD22131DE}">
      <dgm:prSet/>
      <dgm:spPr/>
      <dgm:t>
        <a:bodyPr/>
        <a:lstStyle/>
        <a:p>
          <a:endParaRPr lang="de-DE"/>
        </a:p>
      </dgm:t>
    </dgm:pt>
    <dgm:pt modelId="{BFF37F4B-6D50-446F-A67A-47EB06531E3B}" type="sibTrans" cxnId="{E2D0C08A-CBC5-416D-9948-B0EFD22131DE}">
      <dgm:prSet/>
      <dgm:spPr/>
      <dgm:t>
        <a:bodyPr/>
        <a:lstStyle/>
        <a:p>
          <a:endParaRPr lang="de-DE"/>
        </a:p>
      </dgm:t>
    </dgm:pt>
    <dgm:pt modelId="{79727C23-8ED5-4918-B189-0E6C92EAB276}">
      <dgm:prSet phldrT="[Text]"/>
      <dgm:spPr/>
      <dgm:t>
        <a:bodyPr/>
        <a:lstStyle/>
        <a:p>
          <a:r>
            <a:rPr lang="de-DE" dirty="0" err="1" smtClean="0"/>
            <a:t>Production</a:t>
          </a:r>
          <a:r>
            <a:rPr lang="de-DE" dirty="0" smtClean="0"/>
            <a:t> </a:t>
          </a:r>
          <a:r>
            <a:rPr lang="de-DE" dirty="0" err="1" smtClean="0"/>
            <a:t>profile</a:t>
          </a:r>
          <a:r>
            <a:rPr lang="de-DE" dirty="0" smtClean="0"/>
            <a:t> (</a:t>
          </a:r>
          <a:r>
            <a:rPr lang="de-DE" dirty="0" err="1" smtClean="0"/>
            <a:t>days</a:t>
          </a:r>
          <a:r>
            <a:rPr lang="de-DE" dirty="0" smtClean="0"/>
            <a:t> per </a:t>
          </a:r>
          <a:r>
            <a:rPr lang="de-DE" dirty="0" err="1" smtClean="0"/>
            <a:t>week</a:t>
          </a:r>
          <a:r>
            <a:rPr lang="de-DE" dirty="0" smtClean="0"/>
            <a:t>, time per </a:t>
          </a:r>
          <a:r>
            <a:rPr lang="de-DE" dirty="0" err="1" smtClean="0"/>
            <a:t>day</a:t>
          </a:r>
          <a:r>
            <a:rPr lang="de-DE" dirty="0" smtClean="0"/>
            <a:t>)</a:t>
          </a:r>
          <a:endParaRPr lang="de-DE" dirty="0"/>
        </a:p>
      </dgm:t>
    </dgm:pt>
    <dgm:pt modelId="{C61F6302-CA43-47F8-BE5F-BDAFF1160E13}" type="parTrans" cxnId="{9C072389-AC3E-479A-9D8F-4CDA42B05B97}">
      <dgm:prSet/>
      <dgm:spPr/>
      <dgm:t>
        <a:bodyPr/>
        <a:lstStyle/>
        <a:p>
          <a:endParaRPr lang="de-DE"/>
        </a:p>
      </dgm:t>
    </dgm:pt>
    <dgm:pt modelId="{40DB75FE-F2E4-4F83-B4DA-49325FE5DC07}" type="sibTrans" cxnId="{9C072389-AC3E-479A-9D8F-4CDA42B05B97}">
      <dgm:prSet/>
      <dgm:spPr/>
      <dgm:t>
        <a:bodyPr/>
        <a:lstStyle/>
        <a:p>
          <a:endParaRPr lang="de-DE"/>
        </a:p>
      </dgm:t>
    </dgm:pt>
    <dgm:pt modelId="{A0437AC9-9847-455A-8BAF-466C6E231B9D}">
      <dgm:prSet phldrT="[Text]"/>
      <dgm:spPr/>
      <dgm:t>
        <a:bodyPr/>
        <a:lstStyle/>
        <a:p>
          <a:r>
            <a:rPr lang="de-DE" dirty="0" err="1" smtClean="0"/>
            <a:t>Tolerated</a:t>
          </a:r>
          <a:r>
            <a:rPr lang="de-DE" dirty="0" smtClean="0"/>
            <a:t> </a:t>
          </a:r>
          <a:r>
            <a:rPr lang="de-DE" dirty="0" err="1" smtClean="0"/>
            <a:t>roof</a:t>
          </a:r>
          <a:r>
            <a:rPr lang="de-DE" dirty="0" smtClean="0"/>
            <a:t> </a:t>
          </a:r>
          <a:r>
            <a:rPr lang="de-DE" dirty="0" err="1" smtClean="0"/>
            <a:t>loads</a:t>
          </a:r>
          <a:r>
            <a:rPr lang="de-DE" dirty="0" smtClean="0"/>
            <a:t> (150 Kg/m²)</a:t>
          </a:r>
          <a:endParaRPr lang="de-DE" dirty="0"/>
        </a:p>
      </dgm:t>
    </dgm:pt>
    <dgm:pt modelId="{1B09A912-5A02-4BC7-9DE8-E77C558ECC40}" type="parTrans" cxnId="{23E3AB32-D150-4324-A1B3-9FBBCC276B00}">
      <dgm:prSet/>
      <dgm:spPr/>
      <dgm:t>
        <a:bodyPr/>
        <a:lstStyle/>
        <a:p>
          <a:endParaRPr lang="de-DE"/>
        </a:p>
      </dgm:t>
    </dgm:pt>
    <dgm:pt modelId="{3330A2BC-96F2-4B50-ABCE-4332A9EA7B90}" type="sibTrans" cxnId="{23E3AB32-D150-4324-A1B3-9FBBCC276B00}">
      <dgm:prSet/>
      <dgm:spPr/>
      <dgm:t>
        <a:bodyPr/>
        <a:lstStyle/>
        <a:p>
          <a:endParaRPr lang="de-DE"/>
        </a:p>
      </dgm:t>
    </dgm:pt>
    <dgm:pt modelId="{5EB2DDFC-BA31-4BFB-8C81-791C49B6DC70}" type="pres">
      <dgm:prSet presAssocID="{7DB5A48B-EDF7-486C-9EC2-2027D0BC8F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598ED2A-60DD-4093-BC59-B294E7A5D288}" type="pres">
      <dgm:prSet presAssocID="{A2DC8853-C713-48A3-A723-763835302610}" presName="linNode" presStyleCnt="0"/>
      <dgm:spPr/>
    </dgm:pt>
    <dgm:pt modelId="{1A04A21D-16D6-4F12-A79F-82368AA2E445}" type="pres">
      <dgm:prSet presAssocID="{A2DC8853-C713-48A3-A723-763835302610}" presName="parentText" presStyleLbl="node1" presStyleIdx="0" presStyleCnt="4" custScaleX="689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92D649E-B419-4973-903B-7E325C0B2C4B}" type="pres">
      <dgm:prSet presAssocID="{A2DC8853-C713-48A3-A723-76383530261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05A602-C85B-4E6E-8EEE-5C4927805409}" type="pres">
      <dgm:prSet presAssocID="{3E6CF755-212A-42A2-989C-676C788218C8}" presName="sp" presStyleCnt="0"/>
      <dgm:spPr/>
    </dgm:pt>
    <dgm:pt modelId="{997F0E71-EDF0-432F-A168-B18BB2B2834B}" type="pres">
      <dgm:prSet presAssocID="{E283302F-DAE3-4FD8-84A8-867D12B5DF31}" presName="linNode" presStyleCnt="0"/>
      <dgm:spPr/>
    </dgm:pt>
    <dgm:pt modelId="{507A0A9B-44E6-4DA6-AFEB-21932DD5CC8C}" type="pres">
      <dgm:prSet presAssocID="{E283302F-DAE3-4FD8-84A8-867D12B5DF31}" presName="parentText" presStyleLbl="node1" presStyleIdx="1" presStyleCnt="4" custScaleX="689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EA0F83-402C-4084-B146-56226EEA4683}" type="pres">
      <dgm:prSet presAssocID="{E283302F-DAE3-4FD8-84A8-867D12B5DF31}" presName="descendantText" presStyleLbl="alignAccFollowNode1" presStyleIdx="1" presStyleCnt="4" custLinFactNeighborY="363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4291B6-186D-429F-9BFB-F578014033D6}" type="pres">
      <dgm:prSet presAssocID="{A76B0DA0-4D47-4001-B5AB-85F17955C3F5}" presName="sp" presStyleCnt="0"/>
      <dgm:spPr/>
    </dgm:pt>
    <dgm:pt modelId="{7C0584F9-746F-462B-915D-98BF222EC633}" type="pres">
      <dgm:prSet presAssocID="{DBEEC808-14A8-4D01-9C94-12FBE7961A92}" presName="linNode" presStyleCnt="0"/>
      <dgm:spPr/>
    </dgm:pt>
    <dgm:pt modelId="{020EF3FE-39A6-4C51-9342-FD6F31ED3DCA}" type="pres">
      <dgm:prSet presAssocID="{DBEEC808-14A8-4D01-9C94-12FBE7961A92}" presName="parentText" presStyleLbl="node1" presStyleIdx="2" presStyleCnt="4" custScaleX="689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04F989-7B4B-4895-BF33-FE26F88DB52B}" type="pres">
      <dgm:prSet presAssocID="{DBEEC808-14A8-4D01-9C94-12FBE7961A92}" presName="descendantText" presStyleLbl="alignAccFollowNode1" presStyleIdx="2" presStyleCnt="4" custScaleY="13017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F90E48A-3B17-4DAD-B5AC-9BFE402B00BB}" type="pres">
      <dgm:prSet presAssocID="{A4BAE2D0-C8B7-4B4D-B4B0-814C7F98983B}" presName="sp" presStyleCnt="0"/>
      <dgm:spPr/>
    </dgm:pt>
    <dgm:pt modelId="{809DBA58-CD31-448D-9F6D-E2421ACE9B9C}" type="pres">
      <dgm:prSet presAssocID="{C8453DED-C722-4EFD-96EE-67A6C9DC0BC7}" presName="linNode" presStyleCnt="0"/>
      <dgm:spPr/>
    </dgm:pt>
    <dgm:pt modelId="{6B7A072B-B57F-4237-9F0D-25AED3B21190}" type="pres">
      <dgm:prSet presAssocID="{C8453DED-C722-4EFD-96EE-67A6C9DC0BC7}" presName="parentText" presStyleLbl="node1" presStyleIdx="3" presStyleCnt="4" custScaleX="689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947200-8DEF-4CC5-B2C2-C85E5E8F7D86}" type="pres">
      <dgm:prSet presAssocID="{C8453DED-C722-4EFD-96EE-67A6C9DC0BC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D425A4E-C833-4385-817E-77060F525F1D}" type="presOf" srcId="{E283302F-DAE3-4FD8-84A8-867D12B5DF31}" destId="{507A0A9B-44E6-4DA6-AFEB-21932DD5CC8C}" srcOrd="0" destOrd="0" presId="urn:microsoft.com/office/officeart/2005/8/layout/vList5"/>
    <dgm:cxn modelId="{F252C454-52B1-4EB3-B43E-C2CE2C7D3160}" type="presOf" srcId="{95CEF9FD-7901-467F-80DD-7815D4A969CB}" destId="{A92D649E-B419-4973-903B-7E325C0B2C4B}" srcOrd="0" destOrd="0" presId="urn:microsoft.com/office/officeart/2005/8/layout/vList5"/>
    <dgm:cxn modelId="{B2011351-717E-4AD1-8D07-C96B6D141BBA}" type="presOf" srcId="{D379256D-ABC1-4A85-B96A-28ECEFE4D797}" destId="{C3EA0F83-402C-4084-B146-56226EEA4683}" srcOrd="0" destOrd="2" presId="urn:microsoft.com/office/officeart/2005/8/layout/vList5"/>
    <dgm:cxn modelId="{A866E394-8E32-4299-A5C6-99B2CBF84CD4}" type="presOf" srcId="{4ABDC2A2-80B3-4F1B-8075-B384278EE731}" destId="{C3EA0F83-402C-4084-B146-56226EEA4683}" srcOrd="0" destOrd="0" presId="urn:microsoft.com/office/officeart/2005/8/layout/vList5"/>
    <dgm:cxn modelId="{B5DC1820-6582-466C-AD94-5E219A3FB9E0}" type="presOf" srcId="{C8453DED-C722-4EFD-96EE-67A6C9DC0BC7}" destId="{6B7A072B-B57F-4237-9F0D-25AED3B21190}" srcOrd="0" destOrd="0" presId="urn:microsoft.com/office/officeart/2005/8/layout/vList5"/>
    <dgm:cxn modelId="{2C30B21A-FF17-46A2-851B-1CCE64DD2FA7}" srcId="{7DB5A48B-EDF7-486C-9EC2-2027D0BC8FF5}" destId="{E283302F-DAE3-4FD8-84A8-867D12B5DF31}" srcOrd="1" destOrd="0" parTransId="{474E2642-54A5-4BBC-8EC4-4361C83D0FF8}" sibTransId="{A76B0DA0-4D47-4001-B5AB-85F17955C3F5}"/>
    <dgm:cxn modelId="{F2EA037C-D463-40E5-AC20-BE526921598E}" srcId="{DBEEC808-14A8-4D01-9C94-12FBE7961A92}" destId="{1FD5697E-12CE-4A40-B59A-B805ECFB5056}" srcOrd="2" destOrd="0" parTransId="{D20A0D10-2EA9-4467-8FB6-4574B5C50965}" sibTransId="{97B7E33A-8794-479E-83C8-DB423C977541}"/>
    <dgm:cxn modelId="{0FF1E23D-A0FE-4538-A2B6-35EFDC3C2C84}" type="presOf" srcId="{F720B530-1DB0-43FC-8B8E-34B70A335458}" destId="{3A04F989-7B4B-4895-BF33-FE26F88DB52B}" srcOrd="0" destOrd="1" presId="urn:microsoft.com/office/officeart/2005/8/layout/vList5"/>
    <dgm:cxn modelId="{CDC60683-5EFC-4D3B-B5AC-439E149943F7}" type="presOf" srcId="{15790D72-FCAB-42A0-ADC1-BA7FF3B7C402}" destId="{FB947200-8DEF-4CC5-B2C2-C85E5E8F7D86}" srcOrd="0" destOrd="1" presId="urn:microsoft.com/office/officeart/2005/8/layout/vList5"/>
    <dgm:cxn modelId="{9640E32E-B467-4297-9E05-C7929D6A77A2}" srcId="{E283302F-DAE3-4FD8-84A8-867D12B5DF31}" destId="{4ABDC2A2-80B3-4F1B-8075-B384278EE731}" srcOrd="0" destOrd="0" parTransId="{82BF478F-0445-41E4-B2DA-D36B8D8CFCBC}" sibTransId="{AB71757B-5019-4712-BF3A-7B5A6C988A51}"/>
    <dgm:cxn modelId="{673F8311-137E-40F0-97EB-1D6EA1D90EE1}" srcId="{7DB5A48B-EDF7-486C-9EC2-2027D0BC8FF5}" destId="{C8453DED-C722-4EFD-96EE-67A6C9DC0BC7}" srcOrd="3" destOrd="0" parTransId="{B0A525A6-60AC-4504-BDBD-E002DB1D7135}" sibTransId="{2F7D9854-F5FA-4955-B08B-7367A507A5F3}"/>
    <dgm:cxn modelId="{23E3AB32-D150-4324-A1B3-9FBBCC276B00}" srcId="{DBEEC808-14A8-4D01-9C94-12FBE7961A92}" destId="{A0437AC9-9847-455A-8BAF-466C6E231B9D}" srcOrd="3" destOrd="0" parTransId="{1B09A912-5A02-4BC7-9DE8-E77C558ECC40}" sibTransId="{3330A2BC-96F2-4B50-ABCE-4332A9EA7B90}"/>
    <dgm:cxn modelId="{87AFFE44-ADF1-4BC0-B6CC-C81194BA164B}" srcId="{A2DC8853-C713-48A3-A723-763835302610}" destId="{95CEF9FD-7901-467F-80DD-7815D4A969CB}" srcOrd="0" destOrd="0" parTransId="{454668B0-60CE-4411-BCCD-5457527489BB}" sibTransId="{E433AA3A-931B-461B-A8EE-64D6D06E1822}"/>
    <dgm:cxn modelId="{006B5CE8-3E7D-4745-BA61-8FCFEE38EF29}" srcId="{E283302F-DAE3-4FD8-84A8-867D12B5DF31}" destId="{D379256D-ABC1-4A85-B96A-28ECEFE4D797}" srcOrd="2" destOrd="0" parTransId="{46C08B7E-E5B4-460B-939E-48F742CBC5CE}" sibTransId="{17226087-89F1-4A88-A0EA-1CAD8B01CAB2}"/>
    <dgm:cxn modelId="{08318B7B-2754-4210-AA01-B10C653ED1ED}" srcId="{7DB5A48B-EDF7-486C-9EC2-2027D0BC8FF5}" destId="{DBEEC808-14A8-4D01-9C94-12FBE7961A92}" srcOrd="2" destOrd="0" parTransId="{4C23BF36-3DAE-4A50-AD18-405CCA8A7D4C}" sibTransId="{A4BAE2D0-C8B7-4B4D-B4B0-814C7F98983B}"/>
    <dgm:cxn modelId="{F2009D3A-5601-4F2B-BAED-3128F209D909}" srcId="{7DB5A48B-EDF7-486C-9EC2-2027D0BC8FF5}" destId="{A2DC8853-C713-48A3-A723-763835302610}" srcOrd="0" destOrd="0" parTransId="{0A8E17CA-362F-4BD1-B3C7-0AE1D1CE92D2}" sibTransId="{3E6CF755-212A-42A2-989C-676C788218C8}"/>
    <dgm:cxn modelId="{1F897B00-217A-4DE7-BB41-7E22E8150456}" srcId="{C8453DED-C722-4EFD-96EE-67A6C9DC0BC7}" destId="{E60ECF8C-A253-47B5-ACB8-BA595FA7D6FD}" srcOrd="0" destOrd="0" parTransId="{0019B9B8-314A-4C6C-9DBC-AE816BE47E44}" sibTransId="{AD421B81-D616-4C1D-8FAD-A80464730CA5}"/>
    <dgm:cxn modelId="{05B21DAF-4811-49D1-9AC4-10E2439B7CA2}" type="presOf" srcId="{79727C23-8ED5-4918-B189-0E6C92EAB276}" destId="{3A04F989-7B4B-4895-BF33-FE26F88DB52B}" srcOrd="0" destOrd="0" presId="urn:microsoft.com/office/officeart/2005/8/layout/vList5"/>
    <dgm:cxn modelId="{E2D0C08A-CBC5-416D-9948-B0EFD22131DE}" srcId="{E283302F-DAE3-4FD8-84A8-867D12B5DF31}" destId="{D3B841A4-BE5A-4322-A1E7-83BBF57C2901}" srcOrd="1" destOrd="0" parTransId="{28F46D5A-44C9-4BB7-AFD3-86405AF6B979}" sibTransId="{BFF37F4B-6D50-446F-A67A-47EB06531E3B}"/>
    <dgm:cxn modelId="{27005AEE-D708-487D-A959-C53A865EC6EE}" type="presOf" srcId="{7DB5A48B-EDF7-486C-9EC2-2027D0BC8FF5}" destId="{5EB2DDFC-BA31-4BFB-8C81-791C49B6DC70}" srcOrd="0" destOrd="0" presId="urn:microsoft.com/office/officeart/2005/8/layout/vList5"/>
    <dgm:cxn modelId="{477722DC-86E6-4048-A1F7-67AB02CA6136}" type="presOf" srcId="{DBEEC808-14A8-4D01-9C94-12FBE7961A92}" destId="{020EF3FE-39A6-4C51-9342-FD6F31ED3DCA}" srcOrd="0" destOrd="0" presId="urn:microsoft.com/office/officeart/2005/8/layout/vList5"/>
    <dgm:cxn modelId="{2AB836D2-3BA9-4060-BA93-0C303A74EEB3}" type="presOf" srcId="{1FD5697E-12CE-4A40-B59A-B805ECFB5056}" destId="{3A04F989-7B4B-4895-BF33-FE26F88DB52B}" srcOrd="0" destOrd="2" presId="urn:microsoft.com/office/officeart/2005/8/layout/vList5"/>
    <dgm:cxn modelId="{5A970FC6-7FF1-407C-8D2A-EC4EDFE885F2}" srcId="{DBEEC808-14A8-4D01-9C94-12FBE7961A92}" destId="{F720B530-1DB0-43FC-8B8E-34B70A335458}" srcOrd="1" destOrd="0" parTransId="{6C850538-CCFB-4F86-89FB-C2B26A33F60A}" sibTransId="{77AFBEAE-1FF2-4050-9C18-257AA65D4353}"/>
    <dgm:cxn modelId="{BD18FBF0-63BB-411E-98B2-B981870FCBB4}" type="presOf" srcId="{D3B841A4-BE5A-4322-A1E7-83BBF57C2901}" destId="{C3EA0F83-402C-4084-B146-56226EEA4683}" srcOrd="0" destOrd="1" presId="urn:microsoft.com/office/officeart/2005/8/layout/vList5"/>
    <dgm:cxn modelId="{120ED37A-364E-4C0F-8893-3637024B869D}" srcId="{A2DC8853-C713-48A3-A723-763835302610}" destId="{20B58F90-921B-4674-9343-85F07C79F07A}" srcOrd="1" destOrd="0" parTransId="{8A4EBBE4-854F-4F56-A1A8-CD328D6440DD}" sibTransId="{1FA0535C-F0B2-4CD6-AEF5-C3A99F359DD4}"/>
    <dgm:cxn modelId="{A800F3AC-668D-486D-B16C-6089FF329C01}" type="presOf" srcId="{20B58F90-921B-4674-9343-85F07C79F07A}" destId="{A92D649E-B419-4973-903B-7E325C0B2C4B}" srcOrd="0" destOrd="1" presId="urn:microsoft.com/office/officeart/2005/8/layout/vList5"/>
    <dgm:cxn modelId="{4D06BDE4-1CAD-40CA-850E-830546F0B5A4}" type="presOf" srcId="{A2DC8853-C713-48A3-A723-763835302610}" destId="{1A04A21D-16D6-4F12-A79F-82368AA2E445}" srcOrd="0" destOrd="0" presId="urn:microsoft.com/office/officeart/2005/8/layout/vList5"/>
    <dgm:cxn modelId="{9C072389-AC3E-479A-9D8F-4CDA42B05B97}" srcId="{DBEEC808-14A8-4D01-9C94-12FBE7961A92}" destId="{79727C23-8ED5-4918-B189-0E6C92EAB276}" srcOrd="0" destOrd="0" parTransId="{C61F6302-CA43-47F8-BE5F-BDAFF1160E13}" sibTransId="{40DB75FE-F2E4-4F83-B4DA-49325FE5DC07}"/>
    <dgm:cxn modelId="{5F680923-8537-4F13-BE8E-B75B177341E6}" type="presOf" srcId="{E60ECF8C-A253-47B5-ACB8-BA595FA7D6FD}" destId="{FB947200-8DEF-4CC5-B2C2-C85E5E8F7D86}" srcOrd="0" destOrd="0" presId="urn:microsoft.com/office/officeart/2005/8/layout/vList5"/>
    <dgm:cxn modelId="{12CA3CF0-2A13-4F19-A98E-168FD20C2E21}" type="presOf" srcId="{A0437AC9-9847-455A-8BAF-466C6E231B9D}" destId="{3A04F989-7B4B-4895-BF33-FE26F88DB52B}" srcOrd="0" destOrd="3" presId="urn:microsoft.com/office/officeart/2005/8/layout/vList5"/>
    <dgm:cxn modelId="{4281AE11-2E55-4E82-99FB-0598DAD1B3AE}" srcId="{C8453DED-C722-4EFD-96EE-67A6C9DC0BC7}" destId="{15790D72-FCAB-42A0-ADC1-BA7FF3B7C402}" srcOrd="1" destOrd="0" parTransId="{8A7609C0-532F-4116-869A-87B22BC1A6F6}" sibTransId="{D0F34127-C257-41D0-931B-51B267FCAC2C}"/>
    <dgm:cxn modelId="{648F1C41-8B1C-4DBC-AEE3-9E3821D85E5E}" type="presParOf" srcId="{5EB2DDFC-BA31-4BFB-8C81-791C49B6DC70}" destId="{B598ED2A-60DD-4093-BC59-B294E7A5D288}" srcOrd="0" destOrd="0" presId="urn:microsoft.com/office/officeart/2005/8/layout/vList5"/>
    <dgm:cxn modelId="{CACB1986-2777-4F0D-9DA6-CADBA5DC16DC}" type="presParOf" srcId="{B598ED2A-60DD-4093-BC59-B294E7A5D288}" destId="{1A04A21D-16D6-4F12-A79F-82368AA2E445}" srcOrd="0" destOrd="0" presId="urn:microsoft.com/office/officeart/2005/8/layout/vList5"/>
    <dgm:cxn modelId="{626137B7-F894-47C6-97A9-29C4B95B63DD}" type="presParOf" srcId="{B598ED2A-60DD-4093-BC59-B294E7A5D288}" destId="{A92D649E-B419-4973-903B-7E325C0B2C4B}" srcOrd="1" destOrd="0" presId="urn:microsoft.com/office/officeart/2005/8/layout/vList5"/>
    <dgm:cxn modelId="{E0404DD2-4F24-4F88-A853-8FFBCF54696A}" type="presParOf" srcId="{5EB2DDFC-BA31-4BFB-8C81-791C49B6DC70}" destId="{0105A602-C85B-4E6E-8EEE-5C4927805409}" srcOrd="1" destOrd="0" presId="urn:microsoft.com/office/officeart/2005/8/layout/vList5"/>
    <dgm:cxn modelId="{66EC5DA7-9F6E-41DA-91EE-A9355784DEEA}" type="presParOf" srcId="{5EB2DDFC-BA31-4BFB-8C81-791C49B6DC70}" destId="{997F0E71-EDF0-432F-A168-B18BB2B2834B}" srcOrd="2" destOrd="0" presId="urn:microsoft.com/office/officeart/2005/8/layout/vList5"/>
    <dgm:cxn modelId="{4F881DD3-0727-4693-8856-0EA29703FEDC}" type="presParOf" srcId="{997F0E71-EDF0-432F-A168-B18BB2B2834B}" destId="{507A0A9B-44E6-4DA6-AFEB-21932DD5CC8C}" srcOrd="0" destOrd="0" presId="urn:microsoft.com/office/officeart/2005/8/layout/vList5"/>
    <dgm:cxn modelId="{FBA9823E-2F99-4D50-BF85-ABB95280B921}" type="presParOf" srcId="{997F0E71-EDF0-432F-A168-B18BB2B2834B}" destId="{C3EA0F83-402C-4084-B146-56226EEA4683}" srcOrd="1" destOrd="0" presId="urn:microsoft.com/office/officeart/2005/8/layout/vList5"/>
    <dgm:cxn modelId="{5CDDEB29-BF0C-4ED3-B833-5F74B10EC5DF}" type="presParOf" srcId="{5EB2DDFC-BA31-4BFB-8C81-791C49B6DC70}" destId="{994291B6-186D-429F-9BFB-F578014033D6}" srcOrd="3" destOrd="0" presId="urn:microsoft.com/office/officeart/2005/8/layout/vList5"/>
    <dgm:cxn modelId="{551E761C-4C65-4CF3-98E3-C35F16393B65}" type="presParOf" srcId="{5EB2DDFC-BA31-4BFB-8C81-791C49B6DC70}" destId="{7C0584F9-746F-462B-915D-98BF222EC633}" srcOrd="4" destOrd="0" presId="urn:microsoft.com/office/officeart/2005/8/layout/vList5"/>
    <dgm:cxn modelId="{2E87DD1F-842F-4697-ACF9-46A1DF3A2A2E}" type="presParOf" srcId="{7C0584F9-746F-462B-915D-98BF222EC633}" destId="{020EF3FE-39A6-4C51-9342-FD6F31ED3DCA}" srcOrd="0" destOrd="0" presId="urn:microsoft.com/office/officeart/2005/8/layout/vList5"/>
    <dgm:cxn modelId="{7BC668EC-F82B-4E41-AB69-11BA1154343B}" type="presParOf" srcId="{7C0584F9-746F-462B-915D-98BF222EC633}" destId="{3A04F989-7B4B-4895-BF33-FE26F88DB52B}" srcOrd="1" destOrd="0" presId="urn:microsoft.com/office/officeart/2005/8/layout/vList5"/>
    <dgm:cxn modelId="{EA9DF665-AAB1-41AA-811A-F2D5DFDB5C3C}" type="presParOf" srcId="{5EB2DDFC-BA31-4BFB-8C81-791C49B6DC70}" destId="{BF90E48A-3B17-4DAD-B5AC-9BFE402B00BB}" srcOrd="5" destOrd="0" presId="urn:microsoft.com/office/officeart/2005/8/layout/vList5"/>
    <dgm:cxn modelId="{3F5769F4-B0A1-4496-8869-231004230F94}" type="presParOf" srcId="{5EB2DDFC-BA31-4BFB-8C81-791C49B6DC70}" destId="{809DBA58-CD31-448D-9F6D-E2421ACE9B9C}" srcOrd="6" destOrd="0" presId="urn:microsoft.com/office/officeart/2005/8/layout/vList5"/>
    <dgm:cxn modelId="{C64B9769-C26A-40A4-8FC1-3F1489E9797C}" type="presParOf" srcId="{809DBA58-CD31-448D-9F6D-E2421ACE9B9C}" destId="{6B7A072B-B57F-4237-9F0D-25AED3B21190}" srcOrd="0" destOrd="0" presId="urn:microsoft.com/office/officeart/2005/8/layout/vList5"/>
    <dgm:cxn modelId="{98056FB4-2B58-437C-8F1C-0C021FA0EA0B}" type="presParOf" srcId="{809DBA58-CD31-448D-9F6D-E2421ACE9B9C}" destId="{FB947200-8DEF-4CC5-B2C2-C85E5E8F7D8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FD8E28-89FA-4A35-BBE7-02BCA4217436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B55E7D-3374-45CA-AC51-72E2775C5299}">
      <dgm:prSet phldrT="[Texte]" custT="1"/>
      <dgm:spPr/>
      <dgm:t>
        <a:bodyPr/>
        <a:lstStyle/>
        <a:p>
          <a:r>
            <a:rPr lang="en-US" sz="1100" b="1" dirty="0" smtClean="0"/>
            <a:t>Total Thermal Consumption</a:t>
          </a:r>
          <a:endParaRPr lang="en-US" sz="1100" b="1" dirty="0"/>
        </a:p>
      </dgm:t>
    </dgm:pt>
    <dgm:pt modelId="{F18E601D-9F39-4A4A-9B5E-A0A440FBB1CF}" type="parTrans" cxnId="{BDDC85AB-070A-48FE-B412-60FA35836139}">
      <dgm:prSet/>
      <dgm:spPr/>
      <dgm:t>
        <a:bodyPr/>
        <a:lstStyle/>
        <a:p>
          <a:endParaRPr lang="en-US"/>
        </a:p>
      </dgm:t>
    </dgm:pt>
    <dgm:pt modelId="{3075750E-BC02-46B0-BA55-CCB445B6F351}" type="sibTrans" cxnId="{BDDC85AB-070A-48FE-B412-60FA35836139}">
      <dgm:prSet/>
      <dgm:spPr/>
      <dgm:t>
        <a:bodyPr/>
        <a:lstStyle/>
        <a:p>
          <a:endParaRPr lang="en-US"/>
        </a:p>
      </dgm:t>
    </dgm:pt>
    <dgm:pt modelId="{CCC9852C-B4B9-4AF1-94B7-FC02532A4DC1}">
      <dgm:prSet phldrT="[Texte]" custT="1"/>
      <dgm:spPr/>
      <dgm:t>
        <a:bodyPr/>
        <a:lstStyle/>
        <a:p>
          <a:r>
            <a:rPr lang="en-US" sz="1200" b="1" smtClean="0"/>
            <a:t>Natural Gas</a:t>
          </a:r>
        </a:p>
        <a:p>
          <a:r>
            <a:rPr lang="en-US" sz="1200" b="1" smtClean="0"/>
            <a:t>51,5%</a:t>
          </a:r>
          <a:endParaRPr lang="en-US" sz="1200" b="1" dirty="0"/>
        </a:p>
      </dgm:t>
    </dgm:pt>
    <dgm:pt modelId="{B3908F38-9518-4E0F-9836-C0131790DE52}" type="parTrans" cxnId="{F927C93E-9C2E-4727-B416-9C232894FAD2}">
      <dgm:prSet/>
      <dgm:spPr/>
      <dgm:t>
        <a:bodyPr/>
        <a:lstStyle/>
        <a:p>
          <a:endParaRPr lang="en-US"/>
        </a:p>
      </dgm:t>
    </dgm:pt>
    <dgm:pt modelId="{488D73EB-E2F5-4E55-A7F2-4F9DB93665A0}" type="sibTrans" cxnId="{F927C93E-9C2E-4727-B416-9C232894FAD2}">
      <dgm:prSet/>
      <dgm:spPr/>
      <dgm:t>
        <a:bodyPr/>
        <a:lstStyle/>
        <a:p>
          <a:endParaRPr lang="en-US"/>
        </a:p>
      </dgm:t>
    </dgm:pt>
    <dgm:pt modelId="{57936C3C-BADF-4325-902E-A1F6128079BC}">
      <dgm:prSet phldrT="[Texte]"/>
      <dgm:spPr/>
      <dgm:t>
        <a:bodyPr/>
        <a:lstStyle/>
        <a:p>
          <a:r>
            <a:rPr lang="en-US" b="1" smtClean="0"/>
            <a:t>Pet Coke</a:t>
          </a:r>
        </a:p>
        <a:p>
          <a:r>
            <a:rPr lang="en-US" b="1" smtClean="0"/>
            <a:t>21,1%</a:t>
          </a:r>
          <a:endParaRPr lang="en-US" b="1" dirty="0"/>
        </a:p>
      </dgm:t>
    </dgm:pt>
    <dgm:pt modelId="{44D9E890-79F0-4332-AC4A-ABFC8F874E4E}" type="parTrans" cxnId="{B1AFE439-0780-4EA9-B99B-FE2A143C9B69}">
      <dgm:prSet/>
      <dgm:spPr/>
      <dgm:t>
        <a:bodyPr/>
        <a:lstStyle/>
        <a:p>
          <a:endParaRPr lang="en-US"/>
        </a:p>
      </dgm:t>
    </dgm:pt>
    <dgm:pt modelId="{8AAB8F59-1D3B-4560-B14E-6A71A8162A18}" type="sibTrans" cxnId="{B1AFE439-0780-4EA9-B99B-FE2A143C9B69}">
      <dgm:prSet/>
      <dgm:spPr/>
      <dgm:t>
        <a:bodyPr/>
        <a:lstStyle/>
        <a:p>
          <a:endParaRPr lang="en-US"/>
        </a:p>
      </dgm:t>
    </dgm:pt>
    <dgm:pt modelId="{2CE3511C-593E-4D99-BAE1-ED62466C927A}">
      <dgm:prSet phldrT="[Texte]" custT="1"/>
      <dgm:spPr/>
      <dgm:t>
        <a:bodyPr/>
        <a:lstStyle/>
        <a:p>
          <a:r>
            <a:rPr lang="en-US" sz="1200" b="1" dirty="0" smtClean="0"/>
            <a:t>Fuel Oil</a:t>
          </a:r>
        </a:p>
        <a:p>
          <a:r>
            <a:rPr lang="en-US" sz="1200" b="1" dirty="0" smtClean="0"/>
            <a:t>21,4%</a:t>
          </a:r>
          <a:endParaRPr lang="en-US" sz="1200" b="1" dirty="0"/>
        </a:p>
      </dgm:t>
    </dgm:pt>
    <dgm:pt modelId="{F9828DA1-A33A-49D3-BAF6-394E2DAA9476}" type="parTrans" cxnId="{11E7881C-177F-4862-9E49-64D0A9289965}">
      <dgm:prSet/>
      <dgm:spPr/>
      <dgm:t>
        <a:bodyPr/>
        <a:lstStyle/>
        <a:p>
          <a:endParaRPr lang="en-US"/>
        </a:p>
      </dgm:t>
    </dgm:pt>
    <dgm:pt modelId="{00BD81FA-7FBF-4F63-9467-592460C13D41}" type="sibTrans" cxnId="{11E7881C-177F-4862-9E49-64D0A9289965}">
      <dgm:prSet/>
      <dgm:spPr/>
      <dgm:t>
        <a:bodyPr/>
        <a:lstStyle/>
        <a:p>
          <a:endParaRPr lang="en-US"/>
        </a:p>
      </dgm:t>
    </dgm:pt>
    <dgm:pt modelId="{534BDBA9-18D7-402E-A718-1A34978D3FB4}">
      <dgm:prSet/>
      <dgm:spPr/>
      <dgm:t>
        <a:bodyPr/>
        <a:lstStyle/>
        <a:p>
          <a:r>
            <a:rPr lang="en-US" b="1" smtClean="0"/>
            <a:t>Gasoil</a:t>
          </a:r>
        </a:p>
        <a:p>
          <a:r>
            <a:rPr lang="en-US" b="1" smtClean="0"/>
            <a:t>3,9%</a:t>
          </a:r>
          <a:endParaRPr lang="en-US" b="1" dirty="0"/>
        </a:p>
      </dgm:t>
    </dgm:pt>
    <dgm:pt modelId="{D1AA74E3-8455-45F5-ABD2-152EFF19EFDF}" type="parTrans" cxnId="{63004F3A-14FC-4496-A76C-774A62168215}">
      <dgm:prSet/>
      <dgm:spPr/>
      <dgm:t>
        <a:bodyPr/>
        <a:lstStyle/>
        <a:p>
          <a:endParaRPr lang="en-US"/>
        </a:p>
      </dgm:t>
    </dgm:pt>
    <dgm:pt modelId="{D83DF5E8-BDC4-431D-8DAD-570185A132F9}" type="sibTrans" cxnId="{63004F3A-14FC-4496-A76C-774A62168215}">
      <dgm:prSet/>
      <dgm:spPr/>
      <dgm:t>
        <a:bodyPr/>
        <a:lstStyle/>
        <a:p>
          <a:endParaRPr lang="en-US"/>
        </a:p>
      </dgm:t>
    </dgm:pt>
    <dgm:pt modelId="{FEAC0B3E-DEAD-4EB8-B52C-9168C347B57D}">
      <dgm:prSet/>
      <dgm:spPr/>
      <dgm:t>
        <a:bodyPr/>
        <a:lstStyle/>
        <a:p>
          <a:r>
            <a:rPr lang="en-US" b="1" smtClean="0"/>
            <a:t>GPL</a:t>
          </a:r>
        </a:p>
        <a:p>
          <a:r>
            <a:rPr lang="en-US" b="1" smtClean="0"/>
            <a:t>2,1%</a:t>
          </a:r>
          <a:endParaRPr lang="en-US" b="1" dirty="0"/>
        </a:p>
      </dgm:t>
    </dgm:pt>
    <dgm:pt modelId="{7561D65C-DB7E-4A47-A8CF-E508F5B92EFA}" type="parTrans" cxnId="{FA51D347-DD37-4939-8882-0A6AC86A1622}">
      <dgm:prSet/>
      <dgm:spPr/>
      <dgm:t>
        <a:bodyPr/>
        <a:lstStyle/>
        <a:p>
          <a:endParaRPr lang="en-US"/>
        </a:p>
      </dgm:t>
    </dgm:pt>
    <dgm:pt modelId="{57494CC7-AB55-4E68-B122-97A5D76751D1}" type="sibTrans" cxnId="{FA51D347-DD37-4939-8882-0A6AC86A1622}">
      <dgm:prSet/>
      <dgm:spPr/>
      <dgm:t>
        <a:bodyPr/>
        <a:lstStyle/>
        <a:p>
          <a:endParaRPr lang="en-US"/>
        </a:p>
      </dgm:t>
    </dgm:pt>
    <dgm:pt modelId="{3CF74FC6-DAF2-44EF-B99F-505FB7EF1509}" type="pres">
      <dgm:prSet presAssocID="{E3FD8E28-89FA-4A35-BBE7-02BCA42174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86A7F5-1D9B-4B2C-9746-8116202B7C56}" type="pres">
      <dgm:prSet presAssocID="{00B55E7D-3374-45CA-AC51-72E2775C5299}" presName="centerShape" presStyleLbl="node0" presStyleIdx="0" presStyleCnt="1" custScaleX="137605"/>
      <dgm:spPr/>
      <dgm:t>
        <a:bodyPr/>
        <a:lstStyle/>
        <a:p>
          <a:endParaRPr lang="en-US"/>
        </a:p>
      </dgm:t>
    </dgm:pt>
    <dgm:pt modelId="{FC9E5A54-6FC0-48BC-AB3E-D6DCD7919C2E}" type="pres">
      <dgm:prSet presAssocID="{CCC9852C-B4B9-4AF1-94B7-FC02532A4DC1}" presName="node" presStyleLbl="node1" presStyleIdx="0" presStyleCnt="5" custScaleX="115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E4B94-2581-408C-B7F4-95440B4908A1}" type="pres">
      <dgm:prSet presAssocID="{CCC9852C-B4B9-4AF1-94B7-FC02532A4DC1}" presName="dummy" presStyleCnt="0"/>
      <dgm:spPr/>
      <dgm:t>
        <a:bodyPr/>
        <a:lstStyle/>
        <a:p>
          <a:endParaRPr lang="de-DE"/>
        </a:p>
      </dgm:t>
    </dgm:pt>
    <dgm:pt modelId="{0E18DC2E-FCA6-4C7A-86B4-8DAF6F6A4751}" type="pres">
      <dgm:prSet presAssocID="{488D73EB-E2F5-4E55-A7F2-4F9DB93665A0}" presName="sibTrans" presStyleLbl="sibTrans2D1" presStyleIdx="0" presStyleCnt="5" custScaleX="99563"/>
      <dgm:spPr/>
      <dgm:t>
        <a:bodyPr/>
        <a:lstStyle/>
        <a:p>
          <a:endParaRPr lang="en-US"/>
        </a:p>
      </dgm:t>
    </dgm:pt>
    <dgm:pt modelId="{94043868-25D0-4AB9-B8C1-0B632DBF4554}" type="pres">
      <dgm:prSet presAssocID="{534BDBA9-18D7-402E-A718-1A34978D3FB4}" presName="node" presStyleLbl="node1" presStyleIdx="1" presStyleCnt="5" custScaleX="826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F032DC-9874-4524-8A15-91F22805A126}" type="pres">
      <dgm:prSet presAssocID="{534BDBA9-18D7-402E-A718-1A34978D3FB4}" presName="dummy" presStyleCnt="0"/>
      <dgm:spPr/>
      <dgm:t>
        <a:bodyPr/>
        <a:lstStyle/>
        <a:p>
          <a:endParaRPr lang="de-DE"/>
        </a:p>
      </dgm:t>
    </dgm:pt>
    <dgm:pt modelId="{64A85DA7-C12F-4929-BC32-E2C633C37CB0}" type="pres">
      <dgm:prSet presAssocID="{D83DF5E8-BDC4-431D-8DAD-570185A132F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08A52651-7641-4384-AD47-B73BA9DA9A8D}" type="pres">
      <dgm:prSet presAssocID="{FEAC0B3E-DEAD-4EB8-B52C-9168C347B57D}" presName="node" presStyleLbl="node1" presStyleIdx="2" presStyleCnt="5" custScaleX="1105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61C19-BA8E-48DC-A903-AE49DF481915}" type="pres">
      <dgm:prSet presAssocID="{FEAC0B3E-DEAD-4EB8-B52C-9168C347B57D}" presName="dummy" presStyleCnt="0"/>
      <dgm:spPr/>
      <dgm:t>
        <a:bodyPr/>
        <a:lstStyle/>
        <a:p>
          <a:endParaRPr lang="de-DE"/>
        </a:p>
      </dgm:t>
    </dgm:pt>
    <dgm:pt modelId="{2809B8B5-F631-4C07-B45F-72BADC252B9F}" type="pres">
      <dgm:prSet presAssocID="{57494CC7-AB55-4E68-B122-97A5D76751D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C272A4B-990F-4D9A-B7B1-7D008B215346}" type="pres">
      <dgm:prSet presAssocID="{57936C3C-BADF-4325-902E-A1F6128079B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7FC8D1-868E-4DDB-B4A7-912DBEC8D40F}" type="pres">
      <dgm:prSet presAssocID="{57936C3C-BADF-4325-902E-A1F6128079BC}" presName="dummy" presStyleCnt="0"/>
      <dgm:spPr/>
      <dgm:t>
        <a:bodyPr/>
        <a:lstStyle/>
        <a:p>
          <a:endParaRPr lang="de-DE"/>
        </a:p>
      </dgm:t>
    </dgm:pt>
    <dgm:pt modelId="{B2D923DF-59FF-4C5E-BAFD-A8DF16F95896}" type="pres">
      <dgm:prSet presAssocID="{8AAB8F59-1D3B-4560-B14E-6A71A8162A1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06EEA74-990B-4051-BBAE-EA73BFF00432}" type="pres">
      <dgm:prSet presAssocID="{2CE3511C-593E-4D99-BAE1-ED62466C927A}" presName="node" presStyleLbl="node1" presStyleIdx="4" presStyleCnt="5" custScaleX="909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B0598-596F-4464-8157-EC452DCFB933}" type="pres">
      <dgm:prSet presAssocID="{2CE3511C-593E-4D99-BAE1-ED62466C927A}" presName="dummy" presStyleCnt="0"/>
      <dgm:spPr/>
      <dgm:t>
        <a:bodyPr/>
        <a:lstStyle/>
        <a:p>
          <a:endParaRPr lang="de-DE"/>
        </a:p>
      </dgm:t>
    </dgm:pt>
    <dgm:pt modelId="{3D11557E-2499-435D-B734-C49D354AC5B3}" type="pres">
      <dgm:prSet presAssocID="{00BD81FA-7FBF-4F63-9467-592460C13D41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53705123-2B9A-4139-93E0-53BE793F200E}" type="presOf" srcId="{E3FD8E28-89FA-4A35-BBE7-02BCA4217436}" destId="{3CF74FC6-DAF2-44EF-B99F-505FB7EF1509}" srcOrd="0" destOrd="0" presId="urn:microsoft.com/office/officeart/2005/8/layout/radial6"/>
    <dgm:cxn modelId="{B1AFE439-0780-4EA9-B99B-FE2A143C9B69}" srcId="{00B55E7D-3374-45CA-AC51-72E2775C5299}" destId="{57936C3C-BADF-4325-902E-A1F6128079BC}" srcOrd="3" destOrd="0" parTransId="{44D9E890-79F0-4332-AC4A-ABFC8F874E4E}" sibTransId="{8AAB8F59-1D3B-4560-B14E-6A71A8162A18}"/>
    <dgm:cxn modelId="{BDDC85AB-070A-48FE-B412-60FA35836139}" srcId="{E3FD8E28-89FA-4A35-BBE7-02BCA4217436}" destId="{00B55E7D-3374-45CA-AC51-72E2775C5299}" srcOrd="0" destOrd="0" parTransId="{F18E601D-9F39-4A4A-9B5E-A0A440FBB1CF}" sibTransId="{3075750E-BC02-46B0-BA55-CCB445B6F351}"/>
    <dgm:cxn modelId="{63004F3A-14FC-4496-A76C-774A62168215}" srcId="{00B55E7D-3374-45CA-AC51-72E2775C5299}" destId="{534BDBA9-18D7-402E-A718-1A34978D3FB4}" srcOrd="1" destOrd="0" parTransId="{D1AA74E3-8455-45F5-ABD2-152EFF19EFDF}" sibTransId="{D83DF5E8-BDC4-431D-8DAD-570185A132F9}"/>
    <dgm:cxn modelId="{346A0390-3F6F-4ADD-8C81-1EB523482273}" type="presOf" srcId="{488D73EB-E2F5-4E55-A7F2-4F9DB93665A0}" destId="{0E18DC2E-FCA6-4C7A-86B4-8DAF6F6A4751}" srcOrd="0" destOrd="0" presId="urn:microsoft.com/office/officeart/2005/8/layout/radial6"/>
    <dgm:cxn modelId="{F927C93E-9C2E-4727-B416-9C232894FAD2}" srcId="{00B55E7D-3374-45CA-AC51-72E2775C5299}" destId="{CCC9852C-B4B9-4AF1-94B7-FC02532A4DC1}" srcOrd="0" destOrd="0" parTransId="{B3908F38-9518-4E0F-9836-C0131790DE52}" sibTransId="{488D73EB-E2F5-4E55-A7F2-4F9DB93665A0}"/>
    <dgm:cxn modelId="{C731EF2E-4216-477A-A85A-10BE8B2A1EBA}" type="presOf" srcId="{00B55E7D-3374-45CA-AC51-72E2775C5299}" destId="{7C86A7F5-1D9B-4B2C-9746-8116202B7C56}" srcOrd="0" destOrd="0" presId="urn:microsoft.com/office/officeart/2005/8/layout/radial6"/>
    <dgm:cxn modelId="{B4E0840D-2E71-422E-A6C8-2A7E902921BA}" type="presOf" srcId="{57936C3C-BADF-4325-902E-A1F6128079BC}" destId="{9C272A4B-990F-4D9A-B7B1-7D008B215346}" srcOrd="0" destOrd="0" presId="urn:microsoft.com/office/officeart/2005/8/layout/radial6"/>
    <dgm:cxn modelId="{815BE7FA-B1EB-414C-9960-20D48A2E4B70}" type="presOf" srcId="{57494CC7-AB55-4E68-B122-97A5D76751D1}" destId="{2809B8B5-F631-4C07-B45F-72BADC252B9F}" srcOrd="0" destOrd="0" presId="urn:microsoft.com/office/officeart/2005/8/layout/radial6"/>
    <dgm:cxn modelId="{C79C88BF-12DB-4192-B60E-5F2DB390E768}" type="presOf" srcId="{00BD81FA-7FBF-4F63-9467-592460C13D41}" destId="{3D11557E-2499-435D-B734-C49D354AC5B3}" srcOrd="0" destOrd="0" presId="urn:microsoft.com/office/officeart/2005/8/layout/radial6"/>
    <dgm:cxn modelId="{11E7881C-177F-4862-9E49-64D0A9289965}" srcId="{00B55E7D-3374-45CA-AC51-72E2775C5299}" destId="{2CE3511C-593E-4D99-BAE1-ED62466C927A}" srcOrd="4" destOrd="0" parTransId="{F9828DA1-A33A-49D3-BAF6-394E2DAA9476}" sibTransId="{00BD81FA-7FBF-4F63-9467-592460C13D41}"/>
    <dgm:cxn modelId="{15B80BDA-ECC4-45FB-B5E4-804F731A522A}" type="presOf" srcId="{8AAB8F59-1D3B-4560-B14E-6A71A8162A18}" destId="{B2D923DF-59FF-4C5E-BAFD-A8DF16F95896}" srcOrd="0" destOrd="0" presId="urn:microsoft.com/office/officeart/2005/8/layout/radial6"/>
    <dgm:cxn modelId="{3A3F5B2A-6277-4A01-9724-71479A9582F0}" type="presOf" srcId="{D83DF5E8-BDC4-431D-8DAD-570185A132F9}" destId="{64A85DA7-C12F-4929-BC32-E2C633C37CB0}" srcOrd="0" destOrd="0" presId="urn:microsoft.com/office/officeart/2005/8/layout/radial6"/>
    <dgm:cxn modelId="{59D046B8-5876-44C5-B91D-DF11D8CEE5F9}" type="presOf" srcId="{CCC9852C-B4B9-4AF1-94B7-FC02532A4DC1}" destId="{FC9E5A54-6FC0-48BC-AB3E-D6DCD7919C2E}" srcOrd="0" destOrd="0" presId="urn:microsoft.com/office/officeart/2005/8/layout/radial6"/>
    <dgm:cxn modelId="{1C4FDBFD-0F3B-4767-83E2-FB3351DD3CB8}" type="presOf" srcId="{2CE3511C-593E-4D99-BAE1-ED62466C927A}" destId="{406EEA74-990B-4051-BBAE-EA73BFF00432}" srcOrd="0" destOrd="0" presId="urn:microsoft.com/office/officeart/2005/8/layout/radial6"/>
    <dgm:cxn modelId="{FA51D347-DD37-4939-8882-0A6AC86A1622}" srcId="{00B55E7D-3374-45CA-AC51-72E2775C5299}" destId="{FEAC0B3E-DEAD-4EB8-B52C-9168C347B57D}" srcOrd="2" destOrd="0" parTransId="{7561D65C-DB7E-4A47-A8CF-E508F5B92EFA}" sibTransId="{57494CC7-AB55-4E68-B122-97A5D76751D1}"/>
    <dgm:cxn modelId="{053D7D7E-1EDE-4D12-8971-7CFA54015323}" type="presOf" srcId="{FEAC0B3E-DEAD-4EB8-B52C-9168C347B57D}" destId="{08A52651-7641-4384-AD47-B73BA9DA9A8D}" srcOrd="0" destOrd="0" presId="urn:microsoft.com/office/officeart/2005/8/layout/radial6"/>
    <dgm:cxn modelId="{C78DF029-CE14-4F2A-A442-85075F415343}" type="presOf" srcId="{534BDBA9-18D7-402E-A718-1A34978D3FB4}" destId="{94043868-25D0-4AB9-B8C1-0B632DBF4554}" srcOrd="0" destOrd="0" presId="urn:microsoft.com/office/officeart/2005/8/layout/radial6"/>
    <dgm:cxn modelId="{0A8C0E70-F0E5-4A2A-AD77-3EDFA7BF377F}" type="presParOf" srcId="{3CF74FC6-DAF2-44EF-B99F-505FB7EF1509}" destId="{7C86A7F5-1D9B-4B2C-9746-8116202B7C56}" srcOrd="0" destOrd="0" presId="urn:microsoft.com/office/officeart/2005/8/layout/radial6"/>
    <dgm:cxn modelId="{2554E6D0-6701-4205-AF1E-AB65B4A084B3}" type="presParOf" srcId="{3CF74FC6-DAF2-44EF-B99F-505FB7EF1509}" destId="{FC9E5A54-6FC0-48BC-AB3E-D6DCD7919C2E}" srcOrd="1" destOrd="0" presId="urn:microsoft.com/office/officeart/2005/8/layout/radial6"/>
    <dgm:cxn modelId="{460BBBE3-49A5-4BDC-BE45-C02CF9B6EA8C}" type="presParOf" srcId="{3CF74FC6-DAF2-44EF-B99F-505FB7EF1509}" destId="{CCDE4B94-2581-408C-B7F4-95440B4908A1}" srcOrd="2" destOrd="0" presId="urn:microsoft.com/office/officeart/2005/8/layout/radial6"/>
    <dgm:cxn modelId="{F51DD0D3-7BA7-4D3B-8E1F-EA7A74080484}" type="presParOf" srcId="{3CF74FC6-DAF2-44EF-B99F-505FB7EF1509}" destId="{0E18DC2E-FCA6-4C7A-86B4-8DAF6F6A4751}" srcOrd="3" destOrd="0" presId="urn:microsoft.com/office/officeart/2005/8/layout/radial6"/>
    <dgm:cxn modelId="{C8738BCC-4931-47E6-B6CD-5B3B3D4178F5}" type="presParOf" srcId="{3CF74FC6-DAF2-44EF-B99F-505FB7EF1509}" destId="{94043868-25D0-4AB9-B8C1-0B632DBF4554}" srcOrd="4" destOrd="0" presId="urn:microsoft.com/office/officeart/2005/8/layout/radial6"/>
    <dgm:cxn modelId="{EF041DBA-5AAD-4F05-AC33-D388E7A7E9FD}" type="presParOf" srcId="{3CF74FC6-DAF2-44EF-B99F-505FB7EF1509}" destId="{13F032DC-9874-4524-8A15-91F22805A126}" srcOrd="5" destOrd="0" presId="urn:microsoft.com/office/officeart/2005/8/layout/radial6"/>
    <dgm:cxn modelId="{9553B2BF-CC5F-4667-AF25-094629DF7D0F}" type="presParOf" srcId="{3CF74FC6-DAF2-44EF-B99F-505FB7EF1509}" destId="{64A85DA7-C12F-4929-BC32-E2C633C37CB0}" srcOrd="6" destOrd="0" presId="urn:microsoft.com/office/officeart/2005/8/layout/radial6"/>
    <dgm:cxn modelId="{E7ACD7CA-246F-41A7-9B1E-0B61FF654320}" type="presParOf" srcId="{3CF74FC6-DAF2-44EF-B99F-505FB7EF1509}" destId="{08A52651-7641-4384-AD47-B73BA9DA9A8D}" srcOrd="7" destOrd="0" presId="urn:microsoft.com/office/officeart/2005/8/layout/radial6"/>
    <dgm:cxn modelId="{AFC8ECB5-B729-4178-BD7C-007F65CC66AB}" type="presParOf" srcId="{3CF74FC6-DAF2-44EF-B99F-505FB7EF1509}" destId="{60861C19-BA8E-48DC-A903-AE49DF481915}" srcOrd="8" destOrd="0" presId="urn:microsoft.com/office/officeart/2005/8/layout/radial6"/>
    <dgm:cxn modelId="{6E072C0C-306A-4C06-8E99-4D59B70D7E97}" type="presParOf" srcId="{3CF74FC6-DAF2-44EF-B99F-505FB7EF1509}" destId="{2809B8B5-F631-4C07-B45F-72BADC252B9F}" srcOrd="9" destOrd="0" presId="urn:microsoft.com/office/officeart/2005/8/layout/radial6"/>
    <dgm:cxn modelId="{9BCD86B3-46CE-4F94-B03E-EB2E0C5B4DE4}" type="presParOf" srcId="{3CF74FC6-DAF2-44EF-B99F-505FB7EF1509}" destId="{9C272A4B-990F-4D9A-B7B1-7D008B215346}" srcOrd="10" destOrd="0" presId="urn:microsoft.com/office/officeart/2005/8/layout/radial6"/>
    <dgm:cxn modelId="{2F425E86-C1E4-4F0B-9479-6DA35FD37F0A}" type="presParOf" srcId="{3CF74FC6-DAF2-44EF-B99F-505FB7EF1509}" destId="{B67FC8D1-868E-4DDB-B4A7-912DBEC8D40F}" srcOrd="11" destOrd="0" presId="urn:microsoft.com/office/officeart/2005/8/layout/radial6"/>
    <dgm:cxn modelId="{BA903FA3-2C8F-4B3D-A280-9CEF9ABA091D}" type="presParOf" srcId="{3CF74FC6-DAF2-44EF-B99F-505FB7EF1509}" destId="{B2D923DF-59FF-4C5E-BAFD-A8DF16F95896}" srcOrd="12" destOrd="0" presId="urn:microsoft.com/office/officeart/2005/8/layout/radial6"/>
    <dgm:cxn modelId="{6AEEC7B3-D6E8-46A7-96BB-FB9BF8F7E191}" type="presParOf" srcId="{3CF74FC6-DAF2-44EF-B99F-505FB7EF1509}" destId="{406EEA74-990B-4051-BBAE-EA73BFF00432}" srcOrd="13" destOrd="0" presId="urn:microsoft.com/office/officeart/2005/8/layout/radial6"/>
    <dgm:cxn modelId="{7DD9256A-6EAF-4585-B22E-957C88CC4189}" type="presParOf" srcId="{3CF74FC6-DAF2-44EF-B99F-505FB7EF1509}" destId="{39AB0598-596F-4464-8157-EC452DCFB933}" srcOrd="14" destOrd="0" presId="urn:microsoft.com/office/officeart/2005/8/layout/radial6"/>
    <dgm:cxn modelId="{BA3BB837-5298-4BD6-995D-9E83E3967ADA}" type="presParOf" srcId="{3CF74FC6-DAF2-44EF-B99F-505FB7EF1509}" destId="{3D11557E-2499-435D-B734-C49D354AC5B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D5E31B-8D93-40D1-8802-7C9F913DCEC3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1F6516E-1D72-4A99-AC08-6040B03348BB}">
      <dgm:prSet phldrT="[Texte]" custT="1"/>
      <dgm:spPr/>
      <dgm:t>
        <a:bodyPr/>
        <a:lstStyle/>
        <a:p>
          <a:r>
            <a:rPr lang="en-US" sz="1400" b="1" dirty="0" smtClean="0"/>
            <a:t>Subsidies on Natural gas and Fuel oil: ca. 50%</a:t>
          </a:r>
        </a:p>
        <a:p>
          <a:r>
            <a:rPr lang="en-US" sz="1400" b="1" dirty="0" smtClean="0"/>
            <a:t>Energy subsidies in 2012: 5,3 </a:t>
          </a:r>
          <a:r>
            <a:rPr lang="en-US" sz="1400" b="1" dirty="0" err="1" smtClean="0"/>
            <a:t>Bil</a:t>
          </a:r>
          <a:r>
            <a:rPr lang="en-US" sz="1400" b="1" dirty="0" smtClean="0"/>
            <a:t>. DT</a:t>
          </a:r>
          <a:endParaRPr lang="en-US" sz="1400" b="1" dirty="0"/>
        </a:p>
      </dgm:t>
    </dgm:pt>
    <dgm:pt modelId="{1256E634-5AB9-452C-90C1-63E8E13F902E}" type="parTrans" cxnId="{E4704977-75C4-483A-A547-004677791061}">
      <dgm:prSet/>
      <dgm:spPr/>
      <dgm:t>
        <a:bodyPr/>
        <a:lstStyle/>
        <a:p>
          <a:endParaRPr lang="en-US"/>
        </a:p>
      </dgm:t>
    </dgm:pt>
    <dgm:pt modelId="{98CB03A9-7E42-4D16-A273-75BC0AB120A8}" type="sibTrans" cxnId="{E4704977-75C4-483A-A547-004677791061}">
      <dgm:prSet/>
      <dgm:spPr/>
      <dgm:t>
        <a:bodyPr/>
        <a:lstStyle/>
        <a:p>
          <a:endParaRPr lang="en-US"/>
        </a:p>
      </dgm:t>
    </dgm:pt>
    <dgm:pt modelId="{E2C9BF2C-A8CA-4E37-8C89-6C921598E444}">
      <dgm:prSet phldrT="[Texte]" custT="1"/>
      <dgm:spPr/>
      <dgm:t>
        <a:bodyPr/>
        <a:lstStyle/>
        <a:p>
          <a:r>
            <a:rPr lang="en-US" sz="1400" b="1" dirty="0" smtClean="0"/>
            <a:t>New government strategy:  Gradual suspension of subsidies on natural gas starting with the largest energy consumers (Cement industry)</a:t>
          </a:r>
          <a:r>
            <a:rPr lang="en-US" sz="1400" dirty="0" smtClean="0"/>
            <a:t> </a:t>
          </a:r>
          <a:endParaRPr lang="en-US" sz="1400" dirty="0"/>
        </a:p>
      </dgm:t>
    </dgm:pt>
    <dgm:pt modelId="{7EB43936-45E1-48E5-BEB8-DD85B0C0479D}" type="sibTrans" cxnId="{E8FB4FC5-DAF2-48DE-8B41-A125AFD6F7E2}">
      <dgm:prSet/>
      <dgm:spPr/>
      <dgm:t>
        <a:bodyPr/>
        <a:lstStyle/>
        <a:p>
          <a:endParaRPr lang="en-US"/>
        </a:p>
      </dgm:t>
    </dgm:pt>
    <dgm:pt modelId="{761BA353-3496-4CE1-9787-E8BA70A4A9BA}" type="parTrans" cxnId="{E8FB4FC5-DAF2-48DE-8B41-A125AFD6F7E2}">
      <dgm:prSet/>
      <dgm:spPr/>
      <dgm:t>
        <a:bodyPr/>
        <a:lstStyle/>
        <a:p>
          <a:endParaRPr lang="en-US"/>
        </a:p>
      </dgm:t>
    </dgm:pt>
    <dgm:pt modelId="{0FA3512C-6FC6-4905-A60E-507FACB1A538}" type="pres">
      <dgm:prSet presAssocID="{99D5E31B-8D93-40D1-8802-7C9F913DCEC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2F0E1EC-789F-4140-BD16-11EA0AEDF6DA}" type="pres">
      <dgm:prSet presAssocID="{99D5E31B-8D93-40D1-8802-7C9F913DCEC3}" presName="Name1" presStyleCnt="0"/>
      <dgm:spPr/>
      <dgm:t>
        <a:bodyPr/>
        <a:lstStyle/>
        <a:p>
          <a:endParaRPr lang="de-DE"/>
        </a:p>
      </dgm:t>
    </dgm:pt>
    <dgm:pt modelId="{9A3424C1-6599-4A08-8E98-767B2F0F701E}" type="pres">
      <dgm:prSet presAssocID="{99D5E31B-8D93-40D1-8802-7C9F913DCEC3}" presName="cycle" presStyleCnt="0"/>
      <dgm:spPr/>
      <dgm:t>
        <a:bodyPr/>
        <a:lstStyle/>
        <a:p>
          <a:endParaRPr lang="de-DE"/>
        </a:p>
      </dgm:t>
    </dgm:pt>
    <dgm:pt modelId="{9460EB79-5FBF-4590-912A-6AEB631BD7D3}" type="pres">
      <dgm:prSet presAssocID="{99D5E31B-8D93-40D1-8802-7C9F913DCEC3}" presName="srcNode" presStyleLbl="node1" presStyleIdx="0" presStyleCnt="2"/>
      <dgm:spPr/>
      <dgm:t>
        <a:bodyPr/>
        <a:lstStyle/>
        <a:p>
          <a:endParaRPr lang="de-DE"/>
        </a:p>
      </dgm:t>
    </dgm:pt>
    <dgm:pt modelId="{3CEF463B-9438-4122-87C6-C57F94AF7049}" type="pres">
      <dgm:prSet presAssocID="{99D5E31B-8D93-40D1-8802-7C9F913DCEC3}" presName="conn" presStyleLbl="parChTrans1D2" presStyleIdx="0" presStyleCnt="1"/>
      <dgm:spPr/>
      <dgm:t>
        <a:bodyPr/>
        <a:lstStyle/>
        <a:p>
          <a:endParaRPr lang="en-US"/>
        </a:p>
      </dgm:t>
    </dgm:pt>
    <dgm:pt modelId="{CE4B75E3-DC38-424E-84EB-279BBB07CD54}" type="pres">
      <dgm:prSet presAssocID="{99D5E31B-8D93-40D1-8802-7C9F913DCEC3}" presName="extraNode" presStyleLbl="node1" presStyleIdx="0" presStyleCnt="2"/>
      <dgm:spPr/>
      <dgm:t>
        <a:bodyPr/>
        <a:lstStyle/>
        <a:p>
          <a:endParaRPr lang="de-DE"/>
        </a:p>
      </dgm:t>
    </dgm:pt>
    <dgm:pt modelId="{83A10D0E-C219-48B6-8866-FC9B6A350A01}" type="pres">
      <dgm:prSet presAssocID="{99D5E31B-8D93-40D1-8802-7C9F913DCEC3}" presName="dstNode" presStyleLbl="node1" presStyleIdx="0" presStyleCnt="2"/>
      <dgm:spPr/>
      <dgm:t>
        <a:bodyPr/>
        <a:lstStyle/>
        <a:p>
          <a:endParaRPr lang="de-DE"/>
        </a:p>
      </dgm:t>
    </dgm:pt>
    <dgm:pt modelId="{CCC66499-9CCD-490A-8F13-B4E3731D2FC3}" type="pres">
      <dgm:prSet presAssocID="{81F6516E-1D72-4A99-AC08-6040B03348BB}" presName="text_1" presStyleLbl="node1" presStyleIdx="0" presStyleCnt="2" custScaleY="126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42F08C-D3B6-4FBE-B9E7-6BA72D299BAC}" type="pres">
      <dgm:prSet presAssocID="{81F6516E-1D72-4A99-AC08-6040B03348BB}" presName="accent_1" presStyleCnt="0"/>
      <dgm:spPr/>
      <dgm:t>
        <a:bodyPr/>
        <a:lstStyle/>
        <a:p>
          <a:endParaRPr lang="de-DE"/>
        </a:p>
      </dgm:t>
    </dgm:pt>
    <dgm:pt modelId="{3C2C13B5-6B5F-44BC-961A-7F80DD691577}" type="pres">
      <dgm:prSet presAssocID="{81F6516E-1D72-4A99-AC08-6040B03348BB}" presName="accentRepeatNode" presStyleLbl="solidFgAcc1" presStyleIdx="0" presStyleCnt="2"/>
      <dgm:spPr/>
      <dgm:t>
        <a:bodyPr/>
        <a:lstStyle/>
        <a:p>
          <a:endParaRPr lang="de-DE"/>
        </a:p>
      </dgm:t>
    </dgm:pt>
    <dgm:pt modelId="{B27C142B-BC5C-45A0-BAC2-CFA4441F7E16}" type="pres">
      <dgm:prSet presAssocID="{E2C9BF2C-A8CA-4E37-8C89-6C921598E444}" presName="text_2" presStyleLbl="node1" presStyleIdx="1" presStyleCnt="2" custScaleX="101117" custScaleY="1576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6CABB-3792-420C-AFBE-B64E48D8B8B9}" type="pres">
      <dgm:prSet presAssocID="{E2C9BF2C-A8CA-4E37-8C89-6C921598E444}" presName="accent_2" presStyleCnt="0"/>
      <dgm:spPr/>
      <dgm:t>
        <a:bodyPr/>
        <a:lstStyle/>
        <a:p>
          <a:endParaRPr lang="de-DE"/>
        </a:p>
      </dgm:t>
    </dgm:pt>
    <dgm:pt modelId="{C3409E3F-5B63-438A-AF18-3871C37419E6}" type="pres">
      <dgm:prSet presAssocID="{E2C9BF2C-A8CA-4E37-8C89-6C921598E444}" presName="accentRepeatNode" presStyleLbl="solidFgAcc1" presStyleIdx="1" presStyleCnt="2"/>
      <dgm:spPr/>
      <dgm:t>
        <a:bodyPr/>
        <a:lstStyle/>
        <a:p>
          <a:endParaRPr lang="de-DE"/>
        </a:p>
      </dgm:t>
    </dgm:pt>
  </dgm:ptLst>
  <dgm:cxnLst>
    <dgm:cxn modelId="{F82AFAA6-68E2-4528-BF41-BCDC2F1BBD50}" type="presOf" srcId="{81F6516E-1D72-4A99-AC08-6040B03348BB}" destId="{CCC66499-9CCD-490A-8F13-B4E3731D2FC3}" srcOrd="0" destOrd="0" presId="urn:microsoft.com/office/officeart/2008/layout/VerticalCurvedList"/>
    <dgm:cxn modelId="{E8FB4FC5-DAF2-48DE-8B41-A125AFD6F7E2}" srcId="{99D5E31B-8D93-40D1-8802-7C9F913DCEC3}" destId="{E2C9BF2C-A8CA-4E37-8C89-6C921598E444}" srcOrd="1" destOrd="0" parTransId="{761BA353-3496-4CE1-9787-E8BA70A4A9BA}" sibTransId="{7EB43936-45E1-48E5-BEB8-DD85B0C0479D}"/>
    <dgm:cxn modelId="{E4704977-75C4-483A-A547-004677791061}" srcId="{99D5E31B-8D93-40D1-8802-7C9F913DCEC3}" destId="{81F6516E-1D72-4A99-AC08-6040B03348BB}" srcOrd="0" destOrd="0" parTransId="{1256E634-5AB9-452C-90C1-63E8E13F902E}" sibTransId="{98CB03A9-7E42-4D16-A273-75BC0AB120A8}"/>
    <dgm:cxn modelId="{D8090D46-1530-478E-A281-778C9D21153D}" type="presOf" srcId="{98CB03A9-7E42-4D16-A273-75BC0AB120A8}" destId="{3CEF463B-9438-4122-87C6-C57F94AF7049}" srcOrd="0" destOrd="0" presId="urn:microsoft.com/office/officeart/2008/layout/VerticalCurvedList"/>
    <dgm:cxn modelId="{EF957FBF-945F-42F0-AE7B-EE3A0D2E5D78}" type="presOf" srcId="{99D5E31B-8D93-40D1-8802-7C9F913DCEC3}" destId="{0FA3512C-6FC6-4905-A60E-507FACB1A538}" srcOrd="0" destOrd="0" presId="urn:microsoft.com/office/officeart/2008/layout/VerticalCurvedList"/>
    <dgm:cxn modelId="{A9607EBB-7A35-48FF-BDC5-B5BC8CFB53F0}" type="presOf" srcId="{E2C9BF2C-A8CA-4E37-8C89-6C921598E444}" destId="{B27C142B-BC5C-45A0-BAC2-CFA4441F7E16}" srcOrd="0" destOrd="0" presId="urn:microsoft.com/office/officeart/2008/layout/VerticalCurvedList"/>
    <dgm:cxn modelId="{62271232-60CC-4AA8-B4C3-88E1C1F4B1E6}" type="presParOf" srcId="{0FA3512C-6FC6-4905-A60E-507FACB1A538}" destId="{22F0E1EC-789F-4140-BD16-11EA0AEDF6DA}" srcOrd="0" destOrd="0" presId="urn:microsoft.com/office/officeart/2008/layout/VerticalCurvedList"/>
    <dgm:cxn modelId="{EEFE4C3A-FB19-4DD3-8B54-17CECD03EE64}" type="presParOf" srcId="{22F0E1EC-789F-4140-BD16-11EA0AEDF6DA}" destId="{9A3424C1-6599-4A08-8E98-767B2F0F701E}" srcOrd="0" destOrd="0" presId="urn:microsoft.com/office/officeart/2008/layout/VerticalCurvedList"/>
    <dgm:cxn modelId="{054A8364-F1B9-4C75-97D6-493879565595}" type="presParOf" srcId="{9A3424C1-6599-4A08-8E98-767B2F0F701E}" destId="{9460EB79-5FBF-4590-912A-6AEB631BD7D3}" srcOrd="0" destOrd="0" presId="urn:microsoft.com/office/officeart/2008/layout/VerticalCurvedList"/>
    <dgm:cxn modelId="{16D179B3-8A9E-4184-A444-F20B1BF0EB35}" type="presParOf" srcId="{9A3424C1-6599-4A08-8E98-767B2F0F701E}" destId="{3CEF463B-9438-4122-87C6-C57F94AF7049}" srcOrd="1" destOrd="0" presId="urn:microsoft.com/office/officeart/2008/layout/VerticalCurvedList"/>
    <dgm:cxn modelId="{FD20070D-6725-429E-ACCE-05C200A3012D}" type="presParOf" srcId="{9A3424C1-6599-4A08-8E98-767B2F0F701E}" destId="{CE4B75E3-DC38-424E-84EB-279BBB07CD54}" srcOrd="2" destOrd="0" presId="urn:microsoft.com/office/officeart/2008/layout/VerticalCurvedList"/>
    <dgm:cxn modelId="{FFCAF680-1EBD-4D55-86FB-7EC879E9FA96}" type="presParOf" srcId="{9A3424C1-6599-4A08-8E98-767B2F0F701E}" destId="{83A10D0E-C219-48B6-8866-FC9B6A350A01}" srcOrd="3" destOrd="0" presId="urn:microsoft.com/office/officeart/2008/layout/VerticalCurvedList"/>
    <dgm:cxn modelId="{EE3CFCC8-142A-4AFD-99C7-D4DB972A242B}" type="presParOf" srcId="{22F0E1EC-789F-4140-BD16-11EA0AEDF6DA}" destId="{CCC66499-9CCD-490A-8F13-B4E3731D2FC3}" srcOrd="1" destOrd="0" presId="urn:microsoft.com/office/officeart/2008/layout/VerticalCurvedList"/>
    <dgm:cxn modelId="{E63965D6-1E15-4866-AF4B-F77ED5D3353D}" type="presParOf" srcId="{22F0E1EC-789F-4140-BD16-11EA0AEDF6DA}" destId="{3F42F08C-D3B6-4FBE-B9E7-6BA72D299BAC}" srcOrd="2" destOrd="0" presId="urn:microsoft.com/office/officeart/2008/layout/VerticalCurvedList"/>
    <dgm:cxn modelId="{3B71801F-AD69-4CAD-AE99-26CB47A62D30}" type="presParOf" srcId="{3F42F08C-D3B6-4FBE-B9E7-6BA72D299BAC}" destId="{3C2C13B5-6B5F-44BC-961A-7F80DD691577}" srcOrd="0" destOrd="0" presId="urn:microsoft.com/office/officeart/2008/layout/VerticalCurvedList"/>
    <dgm:cxn modelId="{BE2AA46A-EB9D-4E77-9B08-D71CFCC2A43A}" type="presParOf" srcId="{22F0E1EC-789F-4140-BD16-11EA0AEDF6DA}" destId="{B27C142B-BC5C-45A0-BAC2-CFA4441F7E16}" srcOrd="3" destOrd="0" presId="urn:microsoft.com/office/officeart/2008/layout/VerticalCurvedList"/>
    <dgm:cxn modelId="{18B83DBB-AA3D-4694-BA5F-586A7BDD5EFC}" type="presParOf" srcId="{22F0E1EC-789F-4140-BD16-11EA0AEDF6DA}" destId="{85D6CABB-3792-420C-AFBE-B64E48D8B8B9}" srcOrd="4" destOrd="0" presId="urn:microsoft.com/office/officeart/2008/layout/VerticalCurvedList"/>
    <dgm:cxn modelId="{1636DA76-DB37-46D8-BF18-A27BB8310E5F}" type="presParOf" srcId="{85D6CABB-3792-420C-AFBE-B64E48D8B8B9}" destId="{C3409E3F-5B63-438A-AF18-3871C37419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C6014-0457-49BE-968A-09664A1F29AF}">
      <dsp:nvSpPr>
        <dsp:cNvPr id="0" name=""/>
        <dsp:cNvSpPr/>
      </dsp:nvSpPr>
      <dsp:spPr>
        <a:xfrm>
          <a:off x="6589289" y="1205152"/>
          <a:ext cx="2087359" cy="251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57"/>
              </a:lnTo>
              <a:lnTo>
                <a:pt x="2087359" y="171557"/>
              </a:lnTo>
              <a:lnTo>
                <a:pt x="2087359" y="251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7DC10-A13E-407C-A67E-02F765A5B307}">
      <dsp:nvSpPr>
        <dsp:cNvPr id="0" name=""/>
        <dsp:cNvSpPr/>
      </dsp:nvSpPr>
      <dsp:spPr>
        <a:xfrm>
          <a:off x="6589289" y="1205152"/>
          <a:ext cx="1072813" cy="251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57"/>
              </a:lnTo>
              <a:lnTo>
                <a:pt x="1072813" y="171557"/>
              </a:lnTo>
              <a:lnTo>
                <a:pt x="1072813" y="251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991AF-54A3-446E-A656-3FBB06590017}">
      <dsp:nvSpPr>
        <dsp:cNvPr id="0" name=""/>
        <dsp:cNvSpPr/>
      </dsp:nvSpPr>
      <dsp:spPr>
        <a:xfrm>
          <a:off x="6543569" y="1205152"/>
          <a:ext cx="91440" cy="2517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1557"/>
              </a:lnTo>
              <a:lnTo>
                <a:pt x="106177" y="171557"/>
              </a:lnTo>
              <a:lnTo>
                <a:pt x="106177" y="251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3B81A-DA6A-44A4-B37E-835A8259DDE8}">
      <dsp:nvSpPr>
        <dsp:cNvPr id="0" name=""/>
        <dsp:cNvSpPr/>
      </dsp:nvSpPr>
      <dsp:spPr>
        <a:xfrm>
          <a:off x="5551732" y="1205152"/>
          <a:ext cx="1037557" cy="251745"/>
        </a:xfrm>
        <a:custGeom>
          <a:avLst/>
          <a:gdLst/>
          <a:ahLst/>
          <a:cxnLst/>
          <a:rect l="0" t="0" r="0" b="0"/>
          <a:pathLst>
            <a:path>
              <a:moveTo>
                <a:pt x="1037557" y="0"/>
              </a:moveTo>
              <a:lnTo>
                <a:pt x="1037557" y="171557"/>
              </a:lnTo>
              <a:lnTo>
                <a:pt x="0" y="171557"/>
              </a:lnTo>
              <a:lnTo>
                <a:pt x="0" y="251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C4946-FCBA-4C15-919C-7E42976028C6}">
      <dsp:nvSpPr>
        <dsp:cNvPr id="0" name=""/>
        <dsp:cNvSpPr/>
      </dsp:nvSpPr>
      <dsp:spPr>
        <a:xfrm>
          <a:off x="4510703" y="2140279"/>
          <a:ext cx="940774" cy="258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350"/>
              </a:lnTo>
              <a:lnTo>
                <a:pt x="940774" y="178350"/>
              </a:lnTo>
              <a:lnTo>
                <a:pt x="940774" y="2585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8383A-F3DF-4F16-A926-61A785F5EF3A}">
      <dsp:nvSpPr>
        <dsp:cNvPr id="0" name=""/>
        <dsp:cNvSpPr/>
      </dsp:nvSpPr>
      <dsp:spPr>
        <a:xfrm>
          <a:off x="3876061" y="3204108"/>
          <a:ext cx="3392875" cy="251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57"/>
              </a:lnTo>
              <a:lnTo>
                <a:pt x="3392875" y="171557"/>
              </a:lnTo>
              <a:lnTo>
                <a:pt x="3392875" y="2517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2FE0-567F-4815-8752-400AEA40F8F2}">
      <dsp:nvSpPr>
        <dsp:cNvPr id="0" name=""/>
        <dsp:cNvSpPr/>
      </dsp:nvSpPr>
      <dsp:spPr>
        <a:xfrm>
          <a:off x="3876061" y="3204108"/>
          <a:ext cx="2257812" cy="251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57"/>
              </a:lnTo>
              <a:lnTo>
                <a:pt x="2257812" y="171557"/>
              </a:lnTo>
              <a:lnTo>
                <a:pt x="2257812" y="2517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BB51E-E8BF-41BC-B259-95E96DBFEBFA}">
      <dsp:nvSpPr>
        <dsp:cNvPr id="0" name=""/>
        <dsp:cNvSpPr/>
      </dsp:nvSpPr>
      <dsp:spPr>
        <a:xfrm>
          <a:off x="3876061" y="3204108"/>
          <a:ext cx="951736" cy="235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49"/>
              </a:lnTo>
              <a:lnTo>
                <a:pt x="951736" y="155149"/>
              </a:lnTo>
              <a:lnTo>
                <a:pt x="951736" y="2353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8BC00-19E0-498A-AEAD-36D5B64A3416}">
      <dsp:nvSpPr>
        <dsp:cNvPr id="0" name=""/>
        <dsp:cNvSpPr/>
      </dsp:nvSpPr>
      <dsp:spPr>
        <a:xfrm>
          <a:off x="3537238" y="3204108"/>
          <a:ext cx="338822" cy="251745"/>
        </a:xfrm>
        <a:custGeom>
          <a:avLst/>
          <a:gdLst/>
          <a:ahLst/>
          <a:cxnLst/>
          <a:rect l="0" t="0" r="0" b="0"/>
          <a:pathLst>
            <a:path>
              <a:moveTo>
                <a:pt x="338822" y="0"/>
              </a:moveTo>
              <a:lnTo>
                <a:pt x="338822" y="171557"/>
              </a:lnTo>
              <a:lnTo>
                <a:pt x="0" y="171557"/>
              </a:lnTo>
              <a:lnTo>
                <a:pt x="0" y="2517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5ECF2-9605-4BD0-970F-9E6C07F826ED}">
      <dsp:nvSpPr>
        <dsp:cNvPr id="0" name=""/>
        <dsp:cNvSpPr/>
      </dsp:nvSpPr>
      <dsp:spPr>
        <a:xfrm>
          <a:off x="2235932" y="3204108"/>
          <a:ext cx="1640128" cy="251745"/>
        </a:xfrm>
        <a:custGeom>
          <a:avLst/>
          <a:gdLst/>
          <a:ahLst/>
          <a:cxnLst/>
          <a:rect l="0" t="0" r="0" b="0"/>
          <a:pathLst>
            <a:path>
              <a:moveTo>
                <a:pt x="1640128" y="0"/>
              </a:moveTo>
              <a:lnTo>
                <a:pt x="1640128" y="171557"/>
              </a:lnTo>
              <a:lnTo>
                <a:pt x="0" y="171557"/>
              </a:lnTo>
              <a:lnTo>
                <a:pt x="0" y="2517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05717-7269-46FB-88A2-FBD291C8F81D}">
      <dsp:nvSpPr>
        <dsp:cNvPr id="0" name=""/>
        <dsp:cNvSpPr/>
      </dsp:nvSpPr>
      <dsp:spPr>
        <a:xfrm>
          <a:off x="731985" y="3204108"/>
          <a:ext cx="3144076" cy="251745"/>
        </a:xfrm>
        <a:custGeom>
          <a:avLst/>
          <a:gdLst/>
          <a:ahLst/>
          <a:cxnLst/>
          <a:rect l="0" t="0" r="0" b="0"/>
          <a:pathLst>
            <a:path>
              <a:moveTo>
                <a:pt x="3144076" y="0"/>
              </a:moveTo>
              <a:lnTo>
                <a:pt x="3144076" y="171557"/>
              </a:lnTo>
              <a:lnTo>
                <a:pt x="0" y="171557"/>
              </a:lnTo>
              <a:lnTo>
                <a:pt x="0" y="2517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7440F-B5EA-4B13-B49A-9A458FF5CF8F}">
      <dsp:nvSpPr>
        <dsp:cNvPr id="0" name=""/>
        <dsp:cNvSpPr/>
      </dsp:nvSpPr>
      <dsp:spPr>
        <a:xfrm>
          <a:off x="3876061" y="2140279"/>
          <a:ext cx="634641" cy="258539"/>
        </a:xfrm>
        <a:custGeom>
          <a:avLst/>
          <a:gdLst/>
          <a:ahLst/>
          <a:cxnLst/>
          <a:rect l="0" t="0" r="0" b="0"/>
          <a:pathLst>
            <a:path>
              <a:moveTo>
                <a:pt x="634641" y="0"/>
              </a:moveTo>
              <a:lnTo>
                <a:pt x="634641" y="178350"/>
              </a:lnTo>
              <a:lnTo>
                <a:pt x="0" y="178350"/>
              </a:lnTo>
              <a:lnTo>
                <a:pt x="0" y="2585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99808-7285-4ECF-BA85-857A89C3E3F3}">
      <dsp:nvSpPr>
        <dsp:cNvPr id="0" name=""/>
        <dsp:cNvSpPr/>
      </dsp:nvSpPr>
      <dsp:spPr>
        <a:xfrm>
          <a:off x="4510703" y="1205152"/>
          <a:ext cx="2078586" cy="244951"/>
        </a:xfrm>
        <a:custGeom>
          <a:avLst/>
          <a:gdLst/>
          <a:ahLst/>
          <a:cxnLst/>
          <a:rect l="0" t="0" r="0" b="0"/>
          <a:pathLst>
            <a:path>
              <a:moveTo>
                <a:pt x="2078586" y="0"/>
              </a:moveTo>
              <a:lnTo>
                <a:pt x="2078586" y="164763"/>
              </a:lnTo>
              <a:lnTo>
                <a:pt x="0" y="164763"/>
              </a:lnTo>
              <a:lnTo>
                <a:pt x="0" y="244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C563E-5D99-48C6-A70E-C669085B9E66}">
      <dsp:nvSpPr>
        <dsp:cNvPr id="0" name=""/>
        <dsp:cNvSpPr/>
      </dsp:nvSpPr>
      <dsp:spPr>
        <a:xfrm>
          <a:off x="5848509" y="488334"/>
          <a:ext cx="1481561" cy="7168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4B518934-F307-4227-8E33-CB80156745B2}">
      <dsp:nvSpPr>
        <dsp:cNvPr id="0" name=""/>
        <dsp:cNvSpPr/>
      </dsp:nvSpPr>
      <dsp:spPr>
        <a:xfrm>
          <a:off x="5944687" y="579703"/>
          <a:ext cx="1481561" cy="7168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Final energy consumption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6,5 </a:t>
          </a:r>
          <a:r>
            <a:rPr lang="en-US" sz="1200" b="1" kern="1200" dirty="0" err="1" smtClean="0">
              <a:solidFill>
                <a:schemeClr val="tx1"/>
              </a:solidFill>
            </a:rPr>
            <a:t>Mtoe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5965682" y="600698"/>
        <a:ext cx="1439571" cy="674827"/>
      </dsp:txXfrm>
    </dsp:sp>
    <dsp:sp modelId="{874D382E-3A01-4419-B452-8A0350728C69}">
      <dsp:nvSpPr>
        <dsp:cNvPr id="0" name=""/>
        <dsp:cNvSpPr/>
      </dsp:nvSpPr>
      <dsp:spPr>
        <a:xfrm>
          <a:off x="4062863" y="1450103"/>
          <a:ext cx="895679" cy="69017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B59710D6-8604-40F7-9F35-16C37BDACA71}">
      <dsp:nvSpPr>
        <dsp:cNvPr id="0" name=""/>
        <dsp:cNvSpPr/>
      </dsp:nvSpPr>
      <dsp:spPr>
        <a:xfrm>
          <a:off x="4159041" y="1541472"/>
          <a:ext cx="895679" cy="690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36%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4179256" y="1561687"/>
        <a:ext cx="855249" cy="649745"/>
      </dsp:txXfrm>
    </dsp:sp>
    <dsp:sp modelId="{8805339F-FCB3-4DD0-A6BC-165C22CD8E22}">
      <dsp:nvSpPr>
        <dsp:cNvPr id="0" name=""/>
        <dsp:cNvSpPr/>
      </dsp:nvSpPr>
      <dsp:spPr>
        <a:xfrm>
          <a:off x="2997490" y="2398818"/>
          <a:ext cx="1757142" cy="805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42AABB46-AA3E-41FE-B301-6788CCCAED61}">
      <dsp:nvSpPr>
        <dsp:cNvPr id="0" name=""/>
        <dsp:cNvSpPr/>
      </dsp:nvSpPr>
      <dsp:spPr>
        <a:xfrm>
          <a:off x="3093668" y="2490187"/>
          <a:ext cx="1757142" cy="805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Thermal consumption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74%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3117254" y="2513773"/>
        <a:ext cx="1709970" cy="758118"/>
      </dsp:txXfrm>
    </dsp:sp>
    <dsp:sp modelId="{6EFB49C7-5CF2-4FA8-8638-5D0016AD5773}">
      <dsp:nvSpPr>
        <dsp:cNvPr id="0" name=""/>
        <dsp:cNvSpPr/>
      </dsp:nvSpPr>
      <dsp:spPr>
        <a:xfrm>
          <a:off x="1647" y="3455854"/>
          <a:ext cx="1460674" cy="8409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6E300CFD-2785-46CA-9377-5C2DC296785D}">
      <dsp:nvSpPr>
        <dsp:cNvPr id="0" name=""/>
        <dsp:cNvSpPr/>
      </dsp:nvSpPr>
      <dsp:spPr>
        <a:xfrm>
          <a:off x="97825" y="3547222"/>
          <a:ext cx="1460674" cy="8409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Construction Material 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00000"/>
              </a:solidFill>
            </a:rPr>
            <a:t>65%</a:t>
          </a:r>
          <a:endParaRPr lang="en-US" sz="1200" b="1" kern="1200" dirty="0">
            <a:solidFill>
              <a:srgbClr val="C00000"/>
            </a:solidFill>
          </a:endParaRPr>
        </a:p>
      </dsp:txBody>
      <dsp:txXfrm>
        <a:off x="122456" y="3571853"/>
        <a:ext cx="1411412" cy="791706"/>
      </dsp:txXfrm>
    </dsp:sp>
    <dsp:sp modelId="{2440476B-E8A3-426D-8B23-C3EBCF2A263E}">
      <dsp:nvSpPr>
        <dsp:cNvPr id="0" name=""/>
        <dsp:cNvSpPr/>
      </dsp:nvSpPr>
      <dsp:spPr>
        <a:xfrm>
          <a:off x="1654677" y="3455854"/>
          <a:ext cx="1162509" cy="8642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EEA9D3A2-C50A-43DB-BB02-4A8B74DF4B70}">
      <dsp:nvSpPr>
        <dsp:cNvPr id="0" name=""/>
        <dsp:cNvSpPr/>
      </dsp:nvSpPr>
      <dsp:spPr>
        <a:xfrm>
          <a:off x="1750855" y="3547222"/>
          <a:ext cx="1162509" cy="8642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Chemical 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00000"/>
              </a:solidFill>
            </a:rPr>
            <a:t>10,2</a:t>
          </a:r>
          <a:endParaRPr lang="en-US" sz="1200" b="1" kern="1200" dirty="0">
            <a:solidFill>
              <a:srgbClr val="C00000"/>
            </a:solidFill>
          </a:endParaRPr>
        </a:p>
      </dsp:txBody>
      <dsp:txXfrm>
        <a:off x="1776168" y="3572535"/>
        <a:ext cx="1111883" cy="813620"/>
      </dsp:txXfrm>
    </dsp:sp>
    <dsp:sp modelId="{F858DC1E-4D46-4DBD-B18F-FB2CB4065780}">
      <dsp:nvSpPr>
        <dsp:cNvPr id="0" name=""/>
        <dsp:cNvSpPr/>
      </dsp:nvSpPr>
      <dsp:spPr>
        <a:xfrm>
          <a:off x="3009542" y="3455854"/>
          <a:ext cx="1055391" cy="83738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C25FB30B-C278-4864-B0AD-557AC8125991}">
      <dsp:nvSpPr>
        <dsp:cNvPr id="0" name=""/>
        <dsp:cNvSpPr/>
      </dsp:nvSpPr>
      <dsp:spPr>
        <a:xfrm>
          <a:off x="3105720" y="3547222"/>
          <a:ext cx="1055391" cy="8373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Food 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00000"/>
              </a:solidFill>
            </a:rPr>
            <a:t>6,9</a:t>
          </a:r>
          <a:endParaRPr lang="en-US" sz="1200" b="1" kern="1200" dirty="0">
            <a:solidFill>
              <a:srgbClr val="C00000"/>
            </a:solidFill>
          </a:endParaRPr>
        </a:p>
      </dsp:txBody>
      <dsp:txXfrm>
        <a:off x="3130246" y="3571748"/>
        <a:ext cx="1006339" cy="788332"/>
      </dsp:txXfrm>
    </dsp:sp>
    <dsp:sp modelId="{E6955A2A-CDED-44E1-82DB-B1E392721D2B}">
      <dsp:nvSpPr>
        <dsp:cNvPr id="0" name=""/>
        <dsp:cNvSpPr/>
      </dsp:nvSpPr>
      <dsp:spPr>
        <a:xfrm>
          <a:off x="4216269" y="3439446"/>
          <a:ext cx="1223058" cy="82424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36320A5D-746C-4BCC-9981-4C9BBC33F936}">
      <dsp:nvSpPr>
        <dsp:cNvPr id="0" name=""/>
        <dsp:cNvSpPr/>
      </dsp:nvSpPr>
      <dsp:spPr>
        <a:xfrm>
          <a:off x="4312447" y="3530815"/>
          <a:ext cx="1223058" cy="824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Mechanical and Electrical 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00000"/>
              </a:solidFill>
            </a:rPr>
            <a:t>6,6%</a:t>
          </a:r>
          <a:endParaRPr lang="en-US" sz="1200" b="1" kern="1200" dirty="0">
            <a:solidFill>
              <a:srgbClr val="C00000"/>
            </a:solidFill>
          </a:endParaRPr>
        </a:p>
      </dsp:txBody>
      <dsp:txXfrm>
        <a:off x="4336588" y="3554956"/>
        <a:ext cx="1174776" cy="775965"/>
      </dsp:txXfrm>
    </dsp:sp>
    <dsp:sp modelId="{9AE6B700-79BE-4951-B1FF-4EFDACF06F13}">
      <dsp:nvSpPr>
        <dsp:cNvPr id="0" name=""/>
        <dsp:cNvSpPr/>
      </dsp:nvSpPr>
      <dsp:spPr>
        <a:xfrm>
          <a:off x="5672704" y="3455854"/>
          <a:ext cx="922340" cy="79788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FA10923F-CD58-4721-97D4-097D424150E9}">
      <dsp:nvSpPr>
        <dsp:cNvPr id="0" name=""/>
        <dsp:cNvSpPr/>
      </dsp:nvSpPr>
      <dsp:spPr>
        <a:xfrm>
          <a:off x="5768881" y="3547222"/>
          <a:ext cx="922340" cy="7978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Textile Industry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80F0F"/>
              </a:solidFill>
            </a:rPr>
            <a:t>4,2%</a:t>
          </a:r>
        </a:p>
      </dsp:txBody>
      <dsp:txXfrm>
        <a:off x="5792250" y="3570591"/>
        <a:ext cx="875602" cy="751148"/>
      </dsp:txXfrm>
    </dsp:sp>
    <dsp:sp modelId="{7870FCCC-4CC6-4B5E-80F7-DF458E694B93}">
      <dsp:nvSpPr>
        <dsp:cNvPr id="0" name=""/>
        <dsp:cNvSpPr/>
      </dsp:nvSpPr>
      <dsp:spPr>
        <a:xfrm>
          <a:off x="6787399" y="3455854"/>
          <a:ext cx="963075" cy="8034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A7440FD3-AE8C-4488-ADA2-82C9CB929657}">
      <dsp:nvSpPr>
        <dsp:cNvPr id="0" name=""/>
        <dsp:cNvSpPr/>
      </dsp:nvSpPr>
      <dsp:spPr>
        <a:xfrm>
          <a:off x="6883577" y="3547222"/>
          <a:ext cx="963075" cy="803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Various</a:t>
          </a:r>
          <a:r>
            <a:rPr lang="en-US" sz="1200" kern="1200" dirty="0" smtClean="0"/>
            <a:t> industries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C00000"/>
              </a:solidFill>
            </a:rPr>
            <a:t>7,1%</a:t>
          </a:r>
          <a:endParaRPr lang="en-US" sz="1200" b="1" kern="1200" dirty="0">
            <a:solidFill>
              <a:srgbClr val="C00000"/>
            </a:solidFill>
          </a:endParaRPr>
        </a:p>
      </dsp:txBody>
      <dsp:txXfrm>
        <a:off x="6907109" y="3570754"/>
        <a:ext cx="916011" cy="756373"/>
      </dsp:txXfrm>
    </dsp:sp>
    <dsp:sp modelId="{0D11D24C-B8BA-499C-92AA-B71078BB8040}">
      <dsp:nvSpPr>
        <dsp:cNvPr id="0" name=""/>
        <dsp:cNvSpPr/>
      </dsp:nvSpPr>
      <dsp:spPr>
        <a:xfrm>
          <a:off x="4946988" y="2398818"/>
          <a:ext cx="1008978" cy="65977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82EE3C58-973D-4C9A-8594-6C4BA6672045}">
      <dsp:nvSpPr>
        <dsp:cNvPr id="0" name=""/>
        <dsp:cNvSpPr/>
      </dsp:nvSpPr>
      <dsp:spPr>
        <a:xfrm>
          <a:off x="5043166" y="2490187"/>
          <a:ext cx="1008978" cy="659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Other consumption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26%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5062490" y="2509511"/>
        <a:ext cx="970330" cy="621131"/>
      </dsp:txXfrm>
    </dsp:sp>
    <dsp:sp modelId="{D4711E2F-641E-4DF8-A8ED-DAF401FB6BC8}">
      <dsp:nvSpPr>
        <dsp:cNvPr id="0" name=""/>
        <dsp:cNvSpPr/>
      </dsp:nvSpPr>
      <dsp:spPr>
        <a:xfrm>
          <a:off x="5116923" y="1456897"/>
          <a:ext cx="869616" cy="549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F176242E-AF35-45BA-8BCB-1901600178E6}">
      <dsp:nvSpPr>
        <dsp:cNvPr id="0" name=""/>
        <dsp:cNvSpPr/>
      </dsp:nvSpPr>
      <dsp:spPr>
        <a:xfrm>
          <a:off x="5213101" y="1548266"/>
          <a:ext cx="869616" cy="549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Transport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30%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5229200" y="1564365"/>
        <a:ext cx="837418" cy="517458"/>
      </dsp:txXfrm>
    </dsp:sp>
    <dsp:sp modelId="{C6D4C646-D546-4B55-9355-58ECF39613AD}">
      <dsp:nvSpPr>
        <dsp:cNvPr id="0" name=""/>
        <dsp:cNvSpPr/>
      </dsp:nvSpPr>
      <dsp:spPr>
        <a:xfrm>
          <a:off x="6178895" y="1456897"/>
          <a:ext cx="941703" cy="549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FC381863-EA98-49B2-90A2-BEAB006CA9F0}">
      <dsp:nvSpPr>
        <dsp:cNvPr id="0" name=""/>
        <dsp:cNvSpPr/>
      </dsp:nvSpPr>
      <dsp:spPr>
        <a:xfrm>
          <a:off x="6275073" y="1548266"/>
          <a:ext cx="941703" cy="549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Residential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17%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6291172" y="1564365"/>
        <a:ext cx="909505" cy="517458"/>
      </dsp:txXfrm>
    </dsp:sp>
    <dsp:sp modelId="{C72DFA63-8216-42F7-A1B6-39B6E9A55E13}">
      <dsp:nvSpPr>
        <dsp:cNvPr id="0" name=""/>
        <dsp:cNvSpPr/>
      </dsp:nvSpPr>
      <dsp:spPr>
        <a:xfrm>
          <a:off x="7312955" y="1456897"/>
          <a:ext cx="698296" cy="549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A87B85E9-AA32-419A-BED9-9B6E245489C7}">
      <dsp:nvSpPr>
        <dsp:cNvPr id="0" name=""/>
        <dsp:cNvSpPr/>
      </dsp:nvSpPr>
      <dsp:spPr>
        <a:xfrm>
          <a:off x="7409132" y="1548266"/>
          <a:ext cx="698296" cy="549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Service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10%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7425231" y="1564365"/>
        <a:ext cx="666098" cy="517458"/>
      </dsp:txXfrm>
    </dsp:sp>
    <dsp:sp modelId="{E65A0B8C-A48B-4AFA-916A-E7BB86188CAF}">
      <dsp:nvSpPr>
        <dsp:cNvPr id="0" name=""/>
        <dsp:cNvSpPr/>
      </dsp:nvSpPr>
      <dsp:spPr>
        <a:xfrm>
          <a:off x="8203607" y="1456897"/>
          <a:ext cx="946083" cy="549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A4CA0082-5EBD-4C39-BE11-443C3D1B828A}">
      <dsp:nvSpPr>
        <dsp:cNvPr id="0" name=""/>
        <dsp:cNvSpPr/>
      </dsp:nvSpPr>
      <dsp:spPr>
        <a:xfrm>
          <a:off x="8299785" y="1548266"/>
          <a:ext cx="946083" cy="549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Agriculture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C00000"/>
              </a:solidFill>
            </a:rPr>
            <a:t>7%</a:t>
          </a:r>
          <a:endParaRPr lang="en-US" sz="1100" b="1" kern="1200" dirty="0">
            <a:solidFill>
              <a:srgbClr val="C00000"/>
            </a:solidFill>
          </a:endParaRPr>
        </a:p>
      </dsp:txBody>
      <dsp:txXfrm>
        <a:off x="8315884" y="1564365"/>
        <a:ext cx="913885" cy="5174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0703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0703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2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703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703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9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Solar Plant </a:t>
            </a:r>
            <a:r>
              <a:rPr lang="en-US" dirty="0" err="1" smtClean="0"/>
              <a:t>mit</a:t>
            </a:r>
            <a:r>
              <a:rPr lang="en-US" dirty="0" smtClean="0"/>
              <a:t> x m², um 250t CO2 </a:t>
            </a:r>
            <a:r>
              <a:rPr lang="en-US" dirty="0" err="1" smtClean="0"/>
              <a:t>einzusparen</a:t>
            </a:r>
            <a:r>
              <a:rPr lang="en-US" dirty="0" smtClean="0"/>
              <a:t>, </a:t>
            </a:r>
            <a:r>
              <a:rPr lang="en-US" dirty="0" err="1" smtClean="0"/>
              <a:t>kostet</a:t>
            </a:r>
            <a:r>
              <a:rPr lang="en-US" dirty="0" smtClean="0"/>
              <a:t> y, </a:t>
            </a:r>
            <a:r>
              <a:rPr lang="en-US" dirty="0" err="1" smtClean="0"/>
              <a:t>benötigt</a:t>
            </a:r>
            <a:r>
              <a:rPr lang="en-US" dirty="0" smtClean="0"/>
              <a:t> z </a:t>
            </a:r>
            <a:r>
              <a:rPr lang="en-US" dirty="0" err="1" smtClean="0"/>
              <a:t>Subventionen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5 </a:t>
            </a:r>
            <a:r>
              <a:rPr lang="en-US" dirty="0" err="1" smtClean="0"/>
              <a:t>Jahre</a:t>
            </a:r>
            <a:endParaRPr lang="en-US" dirty="0" smtClean="0"/>
          </a:p>
          <a:p>
            <a:r>
              <a:rPr lang="en-US" dirty="0" err="1" smtClean="0"/>
              <a:t>Bei</a:t>
            </a:r>
            <a:r>
              <a:rPr lang="en-US" dirty="0" smtClean="0"/>
              <a:t> 10% </a:t>
            </a:r>
            <a:r>
              <a:rPr lang="en-US" dirty="0" err="1" smtClean="0"/>
              <a:t>durchgehend</a:t>
            </a:r>
            <a:r>
              <a:rPr lang="en-US" dirty="0" smtClean="0"/>
              <a:t>: No</a:t>
            </a:r>
            <a:r>
              <a:rPr lang="en-US" baseline="0" dirty="0" smtClean="0"/>
              <a:t> subsidies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6 </a:t>
            </a:r>
            <a:r>
              <a:rPr lang="en-US" baseline="0" dirty="0" err="1" smtClean="0"/>
              <a:t>Jahren</a:t>
            </a:r>
            <a:r>
              <a:rPr lang="en-US" baseline="0" dirty="0" smtClean="0"/>
              <a:t>, 17 </a:t>
            </a:r>
            <a:r>
              <a:rPr lang="en-US" baseline="0" dirty="0" err="1" smtClean="0"/>
              <a:t>ct</a:t>
            </a:r>
            <a:r>
              <a:rPr lang="en-US" baseline="0" dirty="0" smtClean="0"/>
              <a:t>/kWh </a:t>
            </a:r>
            <a:r>
              <a:rPr lang="en-US" baseline="0" dirty="0" err="1" smtClean="0"/>
              <a:t>nach</a:t>
            </a:r>
            <a:r>
              <a:rPr lang="en-US" baseline="0" dirty="0" smtClean="0"/>
              <a:t> 20 </a:t>
            </a:r>
            <a:r>
              <a:rPr lang="en-US" baseline="0" dirty="0" err="1" smtClean="0"/>
              <a:t>Jahren</a:t>
            </a:r>
            <a:endParaRPr lang="en-US" dirty="0" smtClean="0"/>
          </a:p>
          <a:p>
            <a:r>
              <a:rPr lang="en-US" dirty="0" err="1" smtClean="0"/>
              <a:t>Bei</a:t>
            </a:r>
            <a:r>
              <a:rPr lang="en-US" dirty="0" smtClean="0"/>
              <a:t> 5% </a:t>
            </a:r>
            <a:r>
              <a:rPr lang="en-US" dirty="0" err="1" smtClean="0"/>
              <a:t>ab</a:t>
            </a:r>
            <a:r>
              <a:rPr lang="en-US" dirty="0" smtClean="0"/>
              <a:t> </a:t>
            </a:r>
            <a:r>
              <a:rPr lang="en-US" dirty="0" err="1" smtClean="0"/>
              <a:t>Jahr</a:t>
            </a:r>
            <a:r>
              <a:rPr lang="en-US" dirty="0" smtClean="0"/>
              <a:t> 7: </a:t>
            </a:r>
            <a:r>
              <a:rPr lang="en-US" dirty="0" err="1" smtClean="0"/>
              <a:t>weitere</a:t>
            </a:r>
            <a:r>
              <a:rPr lang="en-US" dirty="0" smtClean="0"/>
              <a:t> 5 </a:t>
            </a:r>
            <a:r>
              <a:rPr lang="en-US" dirty="0" err="1" smtClean="0"/>
              <a:t>Jahre</a:t>
            </a:r>
            <a:r>
              <a:rPr lang="en-US" dirty="0" smtClean="0"/>
              <a:t> PBP, 7 </a:t>
            </a:r>
            <a:r>
              <a:rPr lang="en-US" dirty="0" err="1" smtClean="0"/>
              <a:t>ct</a:t>
            </a:r>
            <a:r>
              <a:rPr lang="en-US" dirty="0" smtClean="0"/>
              <a:t>/kWh </a:t>
            </a:r>
            <a:r>
              <a:rPr lang="en-US" dirty="0" err="1" smtClean="0"/>
              <a:t>nach</a:t>
            </a:r>
            <a:r>
              <a:rPr lang="en-US" dirty="0" smtClean="0"/>
              <a:t> 20 </a:t>
            </a:r>
            <a:r>
              <a:rPr lang="en-US" dirty="0" err="1" smtClean="0"/>
              <a:t>Jahren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7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Ohne Monitoring </a:t>
            </a:r>
            <a:r>
              <a:rPr lang="de-DE" dirty="0" err="1" smtClean="0"/>
              <a:t>costs</a:t>
            </a:r>
            <a:r>
              <a:rPr lang="de-DE" smtClean="0"/>
              <a:t>: - 1 Jahr PBP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3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26/09/2014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795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theme" Target="../theme/theme2.xml"/><Relationship Id="rId4" Type="http://schemas.openxmlformats.org/officeDocument/2006/relationships/image" Target="../media/image2.gi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26.09.2014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aseline="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0" indent="0" algn="ctr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None/>
        <a:tabLst>
          <a:tab pos="2190750" algn="l"/>
        </a:tabLst>
        <a:defRPr sz="2400" b="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26/09/2014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38" y="6589713"/>
            <a:ext cx="129857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Grafik 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611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aseline="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0" indent="0" algn="ctr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None/>
        <a:tabLst>
          <a:tab pos="2190750" algn="l"/>
        </a:tabLst>
        <a:defRPr sz="2400" b="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DASTII – Presentation Prefeasibility Study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26.03.2013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74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aseline="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0" indent="0" algn="ctr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None/>
        <a:tabLst>
          <a:tab pos="2190750" algn="l"/>
        </a:tabLst>
        <a:defRPr sz="2400" b="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stii.com/" TargetMode="External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Project Presentation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 dirty="0"/>
          </a:p>
        </p:txBody>
      </p:sp>
      <p:sp>
        <p:nvSpPr>
          <p:cNvPr id="9" name="Rectangle 16"/>
          <p:cNvSpPr txBox="1">
            <a:spLocks noChangeArrowheads="1"/>
          </p:cNvSpPr>
          <p:nvPr/>
        </p:nvSpPr>
        <p:spPr bwMode="auto">
          <a:xfrm>
            <a:off x="669932" y="2168987"/>
            <a:ext cx="7776000" cy="39287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None/>
              <a:tabLst>
                <a:tab pos="2190750" algn="l"/>
              </a:tabLst>
              <a:defRPr sz="2400" b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endParaRPr lang="en-GB" sz="2000" kern="0" dirty="0" smtClean="0"/>
          </a:p>
          <a:p>
            <a:r>
              <a:rPr lang="en-GB" b="1" kern="0" dirty="0" smtClean="0">
                <a:solidFill>
                  <a:srgbClr val="C80F0F"/>
                </a:solidFill>
              </a:rPr>
              <a:t>Results of Prefeasibility Studies for SHIP installations in Tunisia</a:t>
            </a:r>
          </a:p>
          <a:p>
            <a:endParaRPr lang="en-GB" sz="1000" b="1" kern="0" dirty="0" smtClean="0">
              <a:solidFill>
                <a:schemeClr val="accent1"/>
              </a:solidFill>
            </a:endParaRPr>
          </a:p>
          <a:p>
            <a:endParaRPr lang="en-GB" sz="4400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pPr algn="l"/>
            <a:r>
              <a:rPr lang="en-GB" sz="2000" kern="0" dirty="0" smtClean="0"/>
              <a:t>Kick-off Opportunity Study		 	          26.09.2014</a:t>
            </a:r>
          </a:p>
          <a:p>
            <a:endParaRPr lang="en-GB" kern="0" dirty="0" smtClean="0"/>
          </a:p>
        </p:txBody>
      </p:sp>
      <p:sp>
        <p:nvSpPr>
          <p:cNvPr id="4" name="Rechteck 3"/>
          <p:cNvSpPr/>
          <p:nvPr/>
        </p:nvSpPr>
        <p:spPr>
          <a:xfrm>
            <a:off x="613263" y="1425677"/>
            <a:ext cx="79183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Dissemination of Innovative Solar Thermal Applications in the Tunisian Industry (DASTII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pic>
        <p:nvPicPr>
          <p:cNvPr id="25" name="Picture 2" descr="C:\Users\muenk_fra\GIZ\D-A-S-T-I-I\5. PR Marketing\Log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76" y="3720335"/>
            <a:ext cx="2822168" cy="147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885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3. Tobacco Company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417892" y="1685514"/>
            <a:ext cx="3544508" cy="126806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Sector: </a:t>
            </a:r>
            <a:r>
              <a:rPr lang="en-GB" sz="1600" b="0" dirty="0" smtClean="0"/>
              <a:t>Tobacco production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Location</a:t>
            </a:r>
            <a:r>
              <a:rPr lang="en-GB" sz="1600" b="0" dirty="0" smtClean="0"/>
              <a:t>: Central Tunisia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Heating source</a:t>
            </a:r>
            <a:r>
              <a:rPr lang="en-GB" sz="1600" b="0" dirty="0" smtClean="0"/>
              <a:t>: Heavy Fuel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 supply</a:t>
            </a:r>
            <a:r>
              <a:rPr lang="en-GB" sz="1600" b="0" dirty="0" smtClean="0"/>
              <a:t>: Steam at 180°C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Processes</a:t>
            </a:r>
            <a:r>
              <a:rPr lang="en-GB" sz="1600" b="0" dirty="0" smtClean="0"/>
              <a:t>: Humidification (90°C), Drying (90°C)</a:t>
            </a:r>
            <a:endParaRPr lang="en-GB" sz="1600" b="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169502" y="2176601"/>
            <a:ext cx="3880657" cy="8713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Production Profile</a:t>
            </a:r>
            <a:r>
              <a:rPr lang="en-GB" sz="1600" b="0" dirty="0" smtClean="0"/>
              <a:t>: 10h, 5 d/w., 178 d/a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Daily profile</a:t>
            </a:r>
            <a:r>
              <a:rPr lang="en-GB" sz="1600" b="0" dirty="0" smtClean="0"/>
              <a:t>: 5 a.m. – 14:30 p.m. 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Energy demand</a:t>
            </a:r>
            <a:r>
              <a:rPr lang="en-GB" sz="1600" b="0" dirty="0" smtClean="0"/>
              <a:t>: Low, highly fluctuating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58" y="3106057"/>
            <a:ext cx="6143887" cy="316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8957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 3. Tobacco company - Results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17891" y="2616175"/>
            <a:ext cx="3689652" cy="202839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Field size</a:t>
            </a:r>
            <a:r>
              <a:rPr lang="en-GB" sz="1600" smtClean="0">
                <a:solidFill>
                  <a:schemeClr val="tx1"/>
                </a:solidFill>
              </a:rPr>
              <a:t>:</a:t>
            </a:r>
            <a:r>
              <a:rPr lang="en-GB" sz="1600" b="0" smtClean="0">
                <a:solidFill>
                  <a:schemeClr val="tx1"/>
                </a:solidFill>
              </a:rPr>
              <a:t> </a:t>
            </a:r>
            <a:r>
              <a:rPr lang="en-GB" sz="1600" b="0" smtClean="0">
                <a:solidFill>
                  <a:schemeClr val="tx1"/>
                </a:solidFill>
              </a:rPr>
              <a:t>3.150 </a:t>
            </a:r>
            <a:r>
              <a:rPr lang="en-GB" sz="1600" b="0" dirty="0" smtClean="0">
                <a:solidFill>
                  <a:schemeClr val="tx1"/>
                </a:solidFill>
              </a:rPr>
              <a:t>m²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System utilisation</a:t>
            </a:r>
            <a:r>
              <a:rPr lang="en-GB" sz="1600" b="0" dirty="0" smtClean="0">
                <a:solidFill>
                  <a:schemeClr val="tx1"/>
                </a:solidFill>
              </a:rPr>
              <a:t>: 12%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Fraction</a:t>
            </a:r>
            <a:r>
              <a:rPr lang="en-GB" sz="1600" b="0" dirty="0" smtClean="0">
                <a:solidFill>
                  <a:schemeClr val="tx1"/>
                </a:solidFill>
              </a:rPr>
              <a:t>: 25%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Total Invest: </a:t>
            </a:r>
            <a:r>
              <a:rPr lang="en-GB" sz="1600" b="0" dirty="0" smtClean="0">
                <a:solidFill>
                  <a:schemeClr val="tx1"/>
                </a:solidFill>
              </a:rPr>
              <a:t>1.780.000 €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Payback Period</a:t>
            </a:r>
            <a:r>
              <a:rPr lang="en-GB" sz="1600" b="0" dirty="0" smtClean="0">
                <a:solidFill>
                  <a:schemeClr val="tx1"/>
                </a:solidFill>
              </a:rPr>
              <a:t>: 27 years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Required subsidy (PBP = 5 y): </a:t>
            </a:r>
            <a:r>
              <a:rPr lang="en-GB" sz="1600" b="0" dirty="0" smtClean="0">
                <a:solidFill>
                  <a:schemeClr val="tx1"/>
                </a:solidFill>
              </a:rPr>
              <a:t>94%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endParaRPr lang="en-GB" sz="1600" b="0" dirty="0">
              <a:solidFill>
                <a:schemeClr val="tx1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16653" y="1971572"/>
            <a:ext cx="3835899" cy="362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Emissions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cut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250 t CO2/a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478" y="1741158"/>
            <a:ext cx="4671862" cy="420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782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– Presentation Prefeasibility Study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364551" y="1123231"/>
            <a:ext cx="8308393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Conclusions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64550" y="4058777"/>
            <a:ext cx="7763449" cy="18920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Details on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SHIP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costs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distribution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Influence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collector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integration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method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profile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storage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economics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Simulation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Identification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potential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niches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Definition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minimum</a:t>
            </a:r>
            <a:r>
              <a:rPr lang="de-DE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framework</a:t>
            </a:r>
            <a:r>
              <a:rPr lang="de-DE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conditions</a:t>
            </a:r>
            <a:r>
              <a:rPr lang="de-DE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endParaRPr lang="de-DE" b="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42783" y="3568843"/>
            <a:ext cx="8308393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Expected results of the study (Industry sector)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64551" y="1728679"/>
            <a:ext cx="7763449" cy="16805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Technical potential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for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SHIP in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Tunisia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Very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low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energy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prices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(1/3 – 1/4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of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European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average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)</a:t>
            </a:r>
            <a:endParaRPr lang="de-DE" b="0" kern="0" dirty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Low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profitability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even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in favorable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cases</a:t>
            </a:r>
            <a:endParaRPr lang="de-DE" b="0" kern="0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Very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high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subsidy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levels</a:t>
            </a:r>
            <a:r>
              <a:rPr lang="de-DE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 </a:t>
            </a:r>
            <a:r>
              <a:rPr lang="de-DE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necessary</a:t>
            </a:r>
            <a:endParaRPr lang="de-DE" b="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41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638758" y="4795500"/>
            <a:ext cx="7100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C00000"/>
                </a:solidFill>
              </a:rPr>
              <a:t>	Frank Münk</a:t>
            </a:r>
          </a:p>
          <a:p>
            <a:r>
              <a:rPr lang="de-DE" sz="1600" b="0" dirty="0">
                <a:solidFill>
                  <a:srgbClr val="C00000"/>
                </a:solidFill>
              </a:rPr>
              <a:t>	</a:t>
            </a:r>
            <a:r>
              <a:rPr lang="de-DE" sz="1600" b="0" dirty="0" smtClean="0">
                <a:solidFill>
                  <a:srgbClr val="C00000"/>
                </a:solidFill>
              </a:rPr>
              <a:t>Project Manager DASTII</a:t>
            </a:r>
          </a:p>
          <a:p>
            <a:r>
              <a:rPr lang="de-DE" sz="1600" b="0" dirty="0" smtClean="0">
                <a:solidFill>
                  <a:srgbClr val="C00000"/>
                </a:solidFill>
              </a:rPr>
              <a:t>	GIZ - Deutsche Gesellschaft für Internationale Zusammenarbeit</a:t>
            </a:r>
          </a:p>
          <a:p>
            <a:r>
              <a:rPr lang="de-DE" sz="1600" b="0" dirty="0" smtClean="0">
                <a:solidFill>
                  <a:srgbClr val="C00000"/>
                </a:solidFill>
              </a:rPr>
              <a:t>	Tunis, </a:t>
            </a:r>
            <a:r>
              <a:rPr lang="de-DE" sz="1600" b="0" dirty="0" err="1" smtClean="0">
                <a:solidFill>
                  <a:srgbClr val="C00000"/>
                </a:solidFill>
              </a:rPr>
              <a:t>Tunisia</a:t>
            </a:r>
            <a:endParaRPr lang="de-DE" sz="1600" b="0" dirty="0" smtClean="0">
              <a:solidFill>
                <a:srgbClr val="C00000"/>
              </a:solidFill>
            </a:endParaRPr>
          </a:p>
          <a:p>
            <a:r>
              <a:rPr lang="de-DE" sz="1600" b="0" dirty="0">
                <a:solidFill>
                  <a:srgbClr val="C00000"/>
                </a:solidFill>
              </a:rPr>
              <a:t>	</a:t>
            </a:r>
            <a:r>
              <a:rPr lang="de-DE" sz="1600" b="0" dirty="0" smtClean="0">
                <a:solidFill>
                  <a:srgbClr val="C00000"/>
                </a:solidFill>
              </a:rPr>
              <a:t>frank.muenk@giz.de</a:t>
            </a:r>
          </a:p>
          <a:p>
            <a:r>
              <a:rPr lang="de-DE" sz="1600" b="0" dirty="0" smtClean="0">
                <a:solidFill>
                  <a:srgbClr val="C00000"/>
                </a:solidFill>
              </a:rPr>
              <a:t>	</a:t>
            </a:r>
            <a:r>
              <a:rPr lang="de-DE" sz="1600" b="0" dirty="0" smtClean="0">
                <a:solidFill>
                  <a:srgbClr val="C00000"/>
                </a:solidFill>
                <a:hlinkClick r:id="rId2"/>
              </a:rPr>
              <a:t>www.giz.de</a:t>
            </a:r>
            <a:r>
              <a:rPr lang="de-DE" sz="1600" b="0" dirty="0">
                <a:solidFill>
                  <a:srgbClr val="C00000"/>
                </a:solidFill>
              </a:rPr>
              <a:t> </a:t>
            </a:r>
            <a:r>
              <a:rPr lang="de-DE" sz="1600" b="0" dirty="0" smtClean="0">
                <a:solidFill>
                  <a:srgbClr val="C00000"/>
                </a:solidFill>
              </a:rPr>
              <a:t>|   </a:t>
            </a:r>
            <a:r>
              <a:rPr lang="de-DE" sz="1600" b="0" dirty="0" smtClean="0">
                <a:solidFill>
                  <a:srgbClr val="C00000"/>
                </a:solidFill>
                <a:hlinkClick r:id="rId3"/>
              </a:rPr>
              <a:t>www.dastii.com</a:t>
            </a:r>
            <a:r>
              <a:rPr lang="de-DE" sz="1600" b="0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074" name="Picture 2" descr="C:\Users\muenk_fra\GIZ\D-A-S-T-I-I\3. Aktivitäten\6. Information Trip Germany\Pics\Auswahl Publikation\DSC0027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61" b="4281"/>
          <a:stretch/>
        </p:blipFill>
        <p:spPr bwMode="auto">
          <a:xfrm>
            <a:off x="1644751" y="1349829"/>
            <a:ext cx="5670434" cy="334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9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pPr/>
              <a:t>26/09/2014</a:t>
            </a:fld>
            <a:endParaRPr lang="de-DE" noProof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514164815"/>
              </p:ext>
            </p:extLst>
          </p:nvPr>
        </p:nvGraphicFramePr>
        <p:xfrm>
          <a:off x="-103517" y="1162354"/>
          <a:ext cx="9247517" cy="4899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/>
          <p:cNvSpPr txBox="1">
            <a:spLocks/>
          </p:cNvSpPr>
          <p:nvPr/>
        </p:nvSpPr>
        <p:spPr>
          <a:xfrm>
            <a:off x="336191" y="1190810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Distribution of Final Energy Consumption (2012)</a:t>
            </a:r>
          </a:p>
        </p:txBody>
      </p:sp>
      <p:sp>
        <p:nvSpPr>
          <p:cNvPr id="8" name="ZoneTexte 6"/>
          <p:cNvSpPr txBox="1"/>
          <p:nvPr/>
        </p:nvSpPr>
        <p:spPr>
          <a:xfrm>
            <a:off x="96061" y="5538312"/>
            <a:ext cx="1286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b="0" dirty="0" smtClean="0">
                <a:solidFill>
                  <a:schemeClr val="tx1"/>
                </a:solidFill>
              </a:rPr>
              <a:t>Cement</a:t>
            </a:r>
          </a:p>
          <a:p>
            <a:pPr marL="285750" indent="-285750">
              <a:buFontTx/>
              <a:buChar char="-"/>
            </a:pPr>
            <a:r>
              <a:rPr lang="en-US" sz="1200" b="0" dirty="0" smtClean="0">
                <a:solidFill>
                  <a:schemeClr val="tx1"/>
                </a:solidFill>
              </a:rPr>
              <a:t>Brick</a:t>
            </a:r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9" name="ZoneTexte 6"/>
          <p:cNvSpPr txBox="1"/>
          <p:nvPr/>
        </p:nvSpPr>
        <p:spPr>
          <a:xfrm>
            <a:off x="6826022" y="5506351"/>
            <a:ext cx="1286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b="0" dirty="0" smtClean="0">
                <a:solidFill>
                  <a:schemeClr val="tx1"/>
                </a:solidFill>
              </a:rPr>
              <a:t>Tobacco</a:t>
            </a:r>
          </a:p>
          <a:p>
            <a:pPr marL="285750" indent="-285750">
              <a:buFontTx/>
              <a:buChar char="-"/>
            </a:pPr>
            <a:r>
              <a:rPr lang="en-US" sz="1200" b="0" dirty="0" smtClean="0">
                <a:solidFill>
                  <a:schemeClr val="tx1"/>
                </a:solidFill>
              </a:rPr>
              <a:t>Paper</a:t>
            </a:r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10" name="ZoneTexte 6"/>
          <p:cNvSpPr txBox="1"/>
          <p:nvPr/>
        </p:nvSpPr>
        <p:spPr>
          <a:xfrm>
            <a:off x="96061" y="6078669"/>
            <a:ext cx="8346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 T</a:t>
            </a:r>
            <a:r>
              <a:rPr lang="en-US" sz="1600" dirty="0" smtClean="0">
                <a:solidFill>
                  <a:srgbClr val="C00000"/>
                </a:solidFill>
              </a:rPr>
              <a:t>hermal energy demand of industry equals ~25% of national final energy demand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rgbClr val="C00000"/>
              </a:solidFill>
            </a:endParaRPr>
          </a:p>
          <a:p>
            <a:endParaRPr lang="en-US" sz="1600" dirty="0">
              <a:solidFill>
                <a:srgbClr val="C00000"/>
              </a:solidFill>
            </a:endParaRPr>
          </a:p>
          <a:p>
            <a:endParaRPr lang="en-US" sz="1600" dirty="0" smtClean="0">
              <a:solidFill>
                <a:srgbClr val="C00000"/>
              </a:solidFill>
            </a:endParaRPr>
          </a:p>
          <a:p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339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Selection criteria for identification of partner companies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884746502"/>
              </p:ext>
            </p:extLst>
          </p:nvPr>
        </p:nvGraphicFramePr>
        <p:xfrm>
          <a:off x="167618" y="2116274"/>
          <a:ext cx="7884098" cy="412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59341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sp>
        <p:nvSpPr>
          <p:cNvPr id="7" name="ZoneTexte 6"/>
          <p:cNvSpPr txBox="1"/>
          <p:nvPr/>
        </p:nvSpPr>
        <p:spPr>
          <a:xfrm>
            <a:off x="3598861" y="6170359"/>
            <a:ext cx="3846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9933"/>
                </a:solidFill>
              </a:rPr>
              <a:t>DNI values in Tunisia </a:t>
            </a:r>
            <a:r>
              <a:rPr lang="en-US" sz="1000" dirty="0" smtClean="0">
                <a:solidFill>
                  <a:srgbClr val="C00000"/>
                </a:solidFill>
              </a:rPr>
              <a:t>(source Med Atlas)</a:t>
            </a:r>
            <a:endParaRPr lang="en-US" sz="1000" dirty="0">
              <a:solidFill>
                <a:srgbClr val="C0000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0593" y="1868573"/>
            <a:ext cx="3303269" cy="42592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91" y="1847307"/>
            <a:ext cx="3303269" cy="42592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87656" y="6163688"/>
            <a:ext cx="3846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9933"/>
                </a:solidFill>
              </a:rPr>
              <a:t>GHI levels in Tunisia </a:t>
            </a:r>
            <a:r>
              <a:rPr lang="en-US" sz="1000" dirty="0" smtClean="0">
                <a:solidFill>
                  <a:srgbClr val="C00000"/>
                </a:solidFill>
              </a:rPr>
              <a:t>(source Med Atlas)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36191" y="1190810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Solar irradiation potential in Tunisia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5522227" y="1847307"/>
            <a:ext cx="634024" cy="212962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7365191" y="1872716"/>
            <a:ext cx="1502362" cy="859851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Concentration</a:t>
            </a: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de-DE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of</a:t>
            </a: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de-DE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industrial</a:t>
            </a: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de-DE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sites</a:t>
            </a:r>
            <a:endParaRPr kumimoji="0" lang="de-DE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68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Project Presentation</a:t>
            </a:r>
            <a:endParaRPr lang="en-GB" dirty="0"/>
          </a:p>
        </p:txBody>
      </p:sp>
      <p:pic>
        <p:nvPicPr>
          <p:cNvPr id="1026" name="Picture 2" descr="C:\Users\muenk_fra\GIZ\D-A-S-T-I-I\2. Aktivitäten\6. Information Trip Germany\Pics\Auswahl Publikation\DSC002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039" y="1840704"/>
            <a:ext cx="3115272" cy="415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uenk_fra\GIZ\D-A-S-T-I-I\2. Aktivitäten\6. Information Trip Germany\Pics\Auswahl Publikation\DSC003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550" y="1863725"/>
            <a:ext cx="4096700" cy="268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uenk_fra\GIZ\D-A-S-T-I-I\2. Aktivitäten\6. Information Trip Germany\Pics\Auswahl Publikation\DSC0036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550" y="4940300"/>
            <a:ext cx="451485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250252" y="1114908"/>
            <a:ext cx="6619654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1800" kern="0" dirty="0" smtClean="0">
                <a:solidFill>
                  <a:srgbClr val="C80F0F"/>
                </a:solidFill>
              </a:rPr>
              <a:t>Study trip to Germany/Switzerland for Tunisian energy experts from government agencies</a:t>
            </a:r>
          </a:p>
        </p:txBody>
      </p:sp>
      <p:sp>
        <p:nvSpPr>
          <p:cNvPr id="8" name="ZoneTexte 4"/>
          <p:cNvSpPr txBox="1"/>
          <p:nvPr/>
        </p:nvSpPr>
        <p:spPr>
          <a:xfrm>
            <a:off x="246020" y="4561034"/>
            <a:ext cx="4729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</a:rPr>
              <a:t>NEP Solar:</a:t>
            </a:r>
            <a:r>
              <a:rPr lang="en-US" sz="800" dirty="0" smtClean="0"/>
              <a:t> Cheese dairy in Switzerland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9" name="ZoneTexte 4"/>
          <p:cNvSpPr txBox="1"/>
          <p:nvPr/>
        </p:nvSpPr>
        <p:spPr>
          <a:xfrm>
            <a:off x="336550" y="6266009"/>
            <a:ext cx="4729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</a:rPr>
              <a:t>Ritter :</a:t>
            </a:r>
            <a:r>
              <a:rPr lang="en-US" sz="800" dirty="0" smtClean="0"/>
              <a:t> Radiator fabrication in Switzerland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" name="ZoneTexte 4"/>
          <p:cNvSpPr txBox="1"/>
          <p:nvPr/>
        </p:nvSpPr>
        <p:spPr>
          <a:xfrm>
            <a:off x="5313320" y="6050565"/>
            <a:ext cx="4729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rgbClr val="C00000"/>
                </a:solidFill>
              </a:rPr>
              <a:t>Indstrial</a:t>
            </a:r>
            <a:r>
              <a:rPr lang="en-US" sz="800" dirty="0" smtClean="0">
                <a:solidFill>
                  <a:srgbClr val="C00000"/>
                </a:solidFill>
              </a:rPr>
              <a:t> Solar:</a:t>
            </a:r>
            <a:r>
              <a:rPr lang="en-US" sz="800" dirty="0" smtClean="0"/>
              <a:t>  Metal fabrication in Germany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55252" y="134587"/>
            <a:ext cx="1615931" cy="796608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400" dirty="0" smtClean="0">
                <a:solidFill>
                  <a:srgbClr val="FFFFFF"/>
                </a:solidFill>
              </a:rPr>
              <a:t>4. </a:t>
            </a:r>
            <a:r>
              <a:rPr lang="de-DE" sz="1400" dirty="0" err="1" smtClean="0">
                <a:solidFill>
                  <a:srgbClr val="FFFFFF"/>
                </a:solidFill>
              </a:rPr>
              <a:t>Awareness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raising</a:t>
            </a:r>
            <a:r>
              <a:rPr lang="de-DE" sz="1400" dirty="0" smtClean="0">
                <a:solidFill>
                  <a:srgbClr val="FFFFFF"/>
                </a:solidFill>
              </a:rPr>
              <a:t> &amp; </a:t>
            </a:r>
            <a:r>
              <a:rPr lang="de-DE" sz="1400" dirty="0" err="1" smtClean="0">
                <a:solidFill>
                  <a:srgbClr val="FFFFFF"/>
                </a:solidFill>
              </a:rPr>
              <a:t>communication</a:t>
            </a:r>
            <a:endParaRPr lang="de-DE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04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DASTII Project Presentation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smtClean="0"/>
              <a:pPr/>
              <a:t>26/09/2014</a:t>
            </a:fld>
            <a:endParaRPr lang="de-DE" dirty="0"/>
          </a:p>
        </p:txBody>
      </p:sp>
      <p:sp>
        <p:nvSpPr>
          <p:cNvPr id="9" name="Rectangle 16"/>
          <p:cNvSpPr txBox="1">
            <a:spLocks noChangeArrowheads="1"/>
          </p:cNvSpPr>
          <p:nvPr/>
        </p:nvSpPr>
        <p:spPr bwMode="auto">
          <a:xfrm>
            <a:off x="684000" y="1617785"/>
            <a:ext cx="7776000" cy="47024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None/>
              <a:tabLst>
                <a:tab pos="2190750" algn="l"/>
              </a:tabLst>
              <a:defRPr sz="2400" b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endParaRPr lang="en-GB" b="1" kern="0" dirty="0" smtClean="0"/>
          </a:p>
          <a:p>
            <a:r>
              <a:rPr lang="en-GB" sz="2800" b="1" kern="0" dirty="0">
                <a:solidFill>
                  <a:srgbClr val="C80F0F"/>
                </a:solidFill>
              </a:rPr>
              <a:t>2</a:t>
            </a:r>
            <a:r>
              <a:rPr lang="en-GB" sz="2800" b="1" kern="0" dirty="0" smtClean="0">
                <a:solidFill>
                  <a:srgbClr val="C80F0F"/>
                </a:solidFill>
              </a:rPr>
              <a:t>. Context – The Tunisian Industry and Energy sector</a:t>
            </a:r>
          </a:p>
          <a:p>
            <a:endParaRPr lang="en-GB" kern="0" dirty="0" smtClean="0"/>
          </a:p>
          <a:p>
            <a:endParaRPr lang="en-GB" kern="0" dirty="0"/>
          </a:p>
          <a:p>
            <a:endParaRPr lang="en-GB" kern="0" dirty="0" smtClean="0"/>
          </a:p>
          <a:p>
            <a:endParaRPr lang="en-GB" kern="0" dirty="0" smtClean="0"/>
          </a:p>
        </p:txBody>
      </p:sp>
      <p:pic>
        <p:nvPicPr>
          <p:cNvPr id="1026" name="Picture 2" descr="C:\Users\muenk_fra\GIZ\D-A-S-T-I-I\9. Events\2013.03.26 Kick-off Meeting\tunesien-flag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59" y="3468627"/>
            <a:ext cx="3507232" cy="233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81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657389369"/>
              </p:ext>
            </p:extLst>
          </p:nvPr>
        </p:nvGraphicFramePr>
        <p:xfrm>
          <a:off x="-94892" y="1687106"/>
          <a:ext cx="4666892" cy="2979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15660" y="1129726"/>
            <a:ext cx="4090526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Thermal energy sources of the industry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70407" y="1119093"/>
            <a:ext cx="3579961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Costs of Energy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98643"/>
              </p:ext>
            </p:extLst>
          </p:nvPr>
        </p:nvGraphicFramePr>
        <p:xfrm>
          <a:off x="4770407" y="1655923"/>
          <a:ext cx="3608718" cy="2486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3243"/>
                <a:gridCol w="2035475"/>
              </a:tblGrid>
              <a:tr h="4768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End user costs (net)</a:t>
                      </a:r>
                      <a:endParaRPr lang="en-US" sz="1600" dirty="0"/>
                    </a:p>
                  </a:txBody>
                  <a:tcPr anchor="ctr"/>
                </a:tc>
              </a:tr>
              <a:tr h="4768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Natural gas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0,11 €/m3</a:t>
                      </a:r>
                      <a:endParaRPr lang="en-US" sz="1600" dirty="0"/>
                    </a:p>
                  </a:txBody>
                  <a:tcPr anchor="ctr"/>
                </a:tc>
              </a:tr>
              <a:tr h="4768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Gasoil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0,53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€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600" baseline="0" dirty="0" err="1" smtClean="0"/>
                        <a:t>litre</a:t>
                      </a:r>
                      <a:endParaRPr lang="en-US" sz="1600" dirty="0"/>
                    </a:p>
                  </a:txBody>
                  <a:tcPr anchor="ctr"/>
                </a:tc>
              </a:tr>
              <a:tr h="4768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Heavy fuel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218 €/ton</a:t>
                      </a:r>
                      <a:endParaRPr lang="en-US" sz="1600" dirty="0"/>
                    </a:p>
                  </a:txBody>
                  <a:tcPr anchor="ctr"/>
                </a:tc>
              </a:tr>
              <a:tr h="4768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GPL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503 €/ton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770407" y="4286140"/>
            <a:ext cx="3579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</a:rPr>
              <a:t>Source: </a:t>
            </a:r>
            <a:r>
              <a:rPr lang="en-US" sz="800" dirty="0" smtClean="0">
                <a:solidFill>
                  <a:schemeClr val="tx1"/>
                </a:solidFill>
              </a:rPr>
              <a:t>STEG, Tunisian ministry of industry (January 2013)</a:t>
            </a:r>
            <a:endParaRPr 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2110823745"/>
              </p:ext>
            </p:extLst>
          </p:nvPr>
        </p:nvGraphicFramePr>
        <p:xfrm>
          <a:off x="552421" y="5071854"/>
          <a:ext cx="7723516" cy="1423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1058032" y="4773015"/>
            <a:ext cx="2631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</a:rPr>
              <a:t>Source:</a:t>
            </a:r>
            <a:r>
              <a:rPr lang="en-US" sz="800" dirty="0" smtClean="0"/>
              <a:t> </a:t>
            </a:r>
            <a:r>
              <a:rPr lang="en-US" sz="800" dirty="0">
                <a:solidFill>
                  <a:schemeClr val="tx1"/>
                </a:solidFill>
              </a:rPr>
              <a:t>Tunisian Energy Agency</a:t>
            </a:r>
          </a:p>
        </p:txBody>
      </p:sp>
    </p:spTree>
    <p:extLst>
      <p:ext uri="{BB962C8B-B14F-4D97-AF65-F5344CB8AC3E}">
        <p14:creationId xmlns:p14="http://schemas.microsoft.com/office/powerpoint/2010/main" val="385430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Graphic spid="11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2862776" y="654290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8" name="Abgerundetes Rechteck 7"/>
          <p:cNvSpPr/>
          <p:nvPr/>
        </p:nvSpPr>
        <p:spPr>
          <a:xfrm>
            <a:off x="516951" y="5138358"/>
            <a:ext cx="1489036" cy="1020961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 smtClean="0">
                <a:solidFill>
                  <a:schemeClr val="tx1"/>
                </a:solidFill>
              </a:rPr>
              <a:t>Realisation </a:t>
            </a:r>
            <a:r>
              <a:rPr lang="de-DE" sz="1600" dirty="0" err="1" smtClean="0">
                <a:solidFill>
                  <a:schemeClr val="tx1"/>
                </a:solidFill>
              </a:rPr>
              <a:t>of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one</a:t>
            </a:r>
            <a:r>
              <a:rPr lang="de-DE" sz="1600" dirty="0" smtClean="0">
                <a:solidFill>
                  <a:schemeClr val="tx1"/>
                </a:solidFill>
              </a:rPr>
              <a:t> SHIP Installation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2130327" y="5136274"/>
            <a:ext cx="1489036" cy="1020961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 smtClean="0">
                <a:solidFill>
                  <a:srgbClr val="FFFFFF"/>
                </a:solidFill>
              </a:rPr>
              <a:t>Technical </a:t>
            </a:r>
            <a:r>
              <a:rPr lang="de-DE" sz="1600" dirty="0" err="1" smtClean="0">
                <a:solidFill>
                  <a:srgbClr val="FFFFFF"/>
                </a:solidFill>
              </a:rPr>
              <a:t>trainings</a:t>
            </a:r>
            <a:r>
              <a:rPr lang="de-DE" sz="1600" dirty="0" smtClean="0">
                <a:solidFill>
                  <a:srgbClr val="FFFFFF"/>
                </a:solidFill>
              </a:rPr>
              <a:t>, Networks</a:t>
            </a:r>
            <a:endParaRPr lang="de-DE" sz="1600" dirty="0">
              <a:solidFill>
                <a:srgbClr val="FFFFFF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5355666" y="5141805"/>
            <a:ext cx="1489036" cy="1020961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>
                <a:solidFill>
                  <a:srgbClr val="FFFFFF"/>
                </a:solidFill>
              </a:rPr>
              <a:t>Information, </a:t>
            </a:r>
            <a:r>
              <a:rPr lang="de-DE" sz="1600" dirty="0" err="1">
                <a:solidFill>
                  <a:srgbClr val="FFFFFF"/>
                </a:solidFill>
              </a:rPr>
              <a:t>Communic</a:t>
            </a:r>
            <a:r>
              <a:rPr lang="de-DE" sz="1600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3743703" y="5151215"/>
            <a:ext cx="1489036" cy="1020961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500" dirty="0" smtClean="0">
                <a:solidFill>
                  <a:schemeClr val="tx1"/>
                </a:solidFill>
              </a:rPr>
              <a:t>Analysis </a:t>
            </a:r>
            <a:r>
              <a:rPr lang="de-DE" sz="1500" dirty="0" err="1" smtClean="0">
                <a:solidFill>
                  <a:schemeClr val="tx1"/>
                </a:solidFill>
              </a:rPr>
              <a:t>of</a:t>
            </a:r>
            <a:r>
              <a:rPr lang="de-DE" sz="1500" dirty="0" smtClean="0">
                <a:solidFill>
                  <a:schemeClr val="tx1"/>
                </a:solidFill>
              </a:rPr>
              <a:t> Framework </a:t>
            </a:r>
            <a:r>
              <a:rPr lang="de-DE" sz="1500" dirty="0" err="1" smtClean="0">
                <a:solidFill>
                  <a:schemeClr val="tx1"/>
                </a:solidFill>
              </a:rPr>
              <a:t>Conditions</a:t>
            </a:r>
            <a:r>
              <a:rPr lang="de-DE" sz="1500" dirty="0" smtClean="0">
                <a:solidFill>
                  <a:schemeClr val="tx1"/>
                </a:solidFill>
              </a:rPr>
              <a:t>/ Economics</a:t>
            </a:r>
            <a:endParaRPr lang="de-DE" sz="1500" dirty="0">
              <a:solidFill>
                <a:schemeClr val="tx1"/>
              </a:solidFill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516951" y="3842437"/>
            <a:ext cx="1486687" cy="992142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 smtClean="0">
                <a:solidFill>
                  <a:srgbClr val="FFFFFF"/>
                </a:solidFill>
              </a:rPr>
              <a:t>Technology </a:t>
            </a:r>
            <a:r>
              <a:rPr lang="de-DE" sz="1600" dirty="0" err="1" smtClean="0">
                <a:solidFill>
                  <a:srgbClr val="FFFFFF"/>
                </a:solidFill>
              </a:rPr>
              <a:t>transfer</a:t>
            </a:r>
            <a:endParaRPr lang="de-DE" sz="1600" dirty="0">
              <a:solidFill>
                <a:srgbClr val="FFFFFF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2130327" y="3854421"/>
            <a:ext cx="1486687" cy="992142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 smtClean="0">
                <a:solidFill>
                  <a:srgbClr val="FFFFFF"/>
                </a:solidFill>
              </a:rPr>
              <a:t>Knowhow </a:t>
            </a:r>
            <a:r>
              <a:rPr lang="de-DE" sz="1600" dirty="0" err="1" smtClean="0">
                <a:solidFill>
                  <a:srgbClr val="FFFFFF"/>
                </a:solidFill>
              </a:rPr>
              <a:t>transfer</a:t>
            </a:r>
            <a:endParaRPr lang="de-DE" sz="1600" dirty="0">
              <a:solidFill>
                <a:srgbClr val="FFFFFF"/>
              </a:solidFill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1260294" y="2192930"/>
            <a:ext cx="5128631" cy="1139040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fr-FR" sz="1800" dirty="0" err="1" smtClean="0">
                <a:solidFill>
                  <a:srgbClr val="FFFFFF"/>
                </a:solidFill>
              </a:rPr>
              <a:t>Dissemination</a:t>
            </a:r>
            <a:r>
              <a:rPr lang="fr-FR" sz="1800" dirty="0" smtClean="0">
                <a:solidFill>
                  <a:srgbClr val="FFFFFF"/>
                </a:solidFill>
              </a:rPr>
              <a:t> </a:t>
            </a:r>
            <a:r>
              <a:rPr lang="de-DE" sz="1800" dirty="0" err="1" smtClean="0">
                <a:solidFill>
                  <a:srgbClr val="FFFFFF"/>
                </a:solidFill>
              </a:rPr>
              <a:t>of</a:t>
            </a:r>
            <a:r>
              <a:rPr lang="de-DE" sz="1800" dirty="0" smtClean="0">
                <a:solidFill>
                  <a:srgbClr val="FFFFFF"/>
                </a:solidFill>
              </a:rPr>
              <a:t> SHIP </a:t>
            </a:r>
            <a:r>
              <a:rPr lang="de-DE" sz="1800" dirty="0" err="1" smtClean="0">
                <a:solidFill>
                  <a:srgbClr val="FFFFFF"/>
                </a:solidFill>
              </a:rPr>
              <a:t>installations</a:t>
            </a:r>
            <a:r>
              <a:rPr lang="de-DE" sz="1800" dirty="0" smtClean="0">
                <a:solidFill>
                  <a:srgbClr val="FFFFFF"/>
                </a:solidFill>
              </a:rPr>
              <a:t> in </a:t>
            </a:r>
            <a:r>
              <a:rPr lang="de-DE" sz="1800" dirty="0" err="1" smtClean="0">
                <a:solidFill>
                  <a:srgbClr val="FFFFFF"/>
                </a:solidFill>
              </a:rPr>
              <a:t>the</a:t>
            </a:r>
            <a:r>
              <a:rPr lang="de-DE" sz="1800" dirty="0" smtClean="0">
                <a:solidFill>
                  <a:srgbClr val="FFFFFF"/>
                </a:solidFill>
              </a:rPr>
              <a:t> </a:t>
            </a:r>
            <a:r>
              <a:rPr lang="de-DE" sz="1800" dirty="0" err="1" smtClean="0">
                <a:solidFill>
                  <a:srgbClr val="FFFFFF"/>
                </a:solidFill>
              </a:rPr>
              <a:t>Tunisian</a:t>
            </a:r>
            <a:r>
              <a:rPr lang="de-DE" sz="1800" dirty="0" smtClean="0">
                <a:solidFill>
                  <a:srgbClr val="FFFFFF"/>
                </a:solidFill>
              </a:rPr>
              <a:t> </a:t>
            </a:r>
            <a:r>
              <a:rPr lang="de-DE" sz="1800" dirty="0" err="1" smtClean="0">
                <a:solidFill>
                  <a:srgbClr val="FFFFFF"/>
                </a:solidFill>
              </a:rPr>
              <a:t>industry</a:t>
            </a:r>
            <a:endParaRPr lang="de-DE" sz="1800" dirty="0" smtClean="0">
              <a:solidFill>
                <a:srgbClr val="FFFFFF"/>
              </a:solidFill>
            </a:endParaRPr>
          </a:p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800" dirty="0" err="1">
                <a:solidFill>
                  <a:srgbClr val="FFFFFF"/>
                </a:solidFill>
              </a:rPr>
              <a:t>Reduction</a:t>
            </a:r>
            <a:r>
              <a:rPr lang="de-DE" sz="1800" dirty="0">
                <a:solidFill>
                  <a:srgbClr val="FFFFFF"/>
                </a:solidFill>
              </a:rPr>
              <a:t> </a:t>
            </a:r>
            <a:r>
              <a:rPr lang="de-DE" sz="1800" dirty="0" err="1">
                <a:solidFill>
                  <a:srgbClr val="FFFFFF"/>
                </a:solidFill>
              </a:rPr>
              <a:t>of</a:t>
            </a:r>
            <a:r>
              <a:rPr lang="de-DE" sz="1800" dirty="0">
                <a:solidFill>
                  <a:srgbClr val="FFFFFF"/>
                </a:solidFill>
              </a:rPr>
              <a:t> </a:t>
            </a:r>
            <a:r>
              <a:rPr lang="de-DE" sz="1800" dirty="0" smtClean="0">
                <a:solidFill>
                  <a:srgbClr val="FFFFFF"/>
                </a:solidFill>
              </a:rPr>
              <a:t>CO</a:t>
            </a:r>
            <a:r>
              <a:rPr lang="de-DE" sz="1800" baseline="-25000" dirty="0" smtClean="0">
                <a:solidFill>
                  <a:srgbClr val="FFFFFF"/>
                </a:solidFill>
              </a:rPr>
              <a:t>2</a:t>
            </a:r>
            <a:r>
              <a:rPr lang="de-DE" sz="1800" dirty="0" smtClean="0">
                <a:solidFill>
                  <a:srgbClr val="FFFFFF"/>
                </a:solidFill>
              </a:rPr>
              <a:t> </a:t>
            </a:r>
            <a:r>
              <a:rPr lang="de-DE" sz="1800" dirty="0" err="1" smtClean="0">
                <a:solidFill>
                  <a:srgbClr val="FFFFFF"/>
                </a:solidFill>
              </a:rPr>
              <a:t>Emissions</a:t>
            </a:r>
            <a:endParaRPr lang="de-DE" sz="1800" dirty="0">
              <a:solidFill>
                <a:srgbClr val="FFFFFF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3743703" y="3841226"/>
            <a:ext cx="1489036" cy="992142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500" dirty="0" err="1" smtClean="0">
                <a:solidFill>
                  <a:srgbClr val="FFFFFF"/>
                </a:solidFill>
              </a:rPr>
              <a:t>Regulatory</a:t>
            </a:r>
            <a:r>
              <a:rPr lang="de-DE" sz="1500" dirty="0" smtClean="0">
                <a:solidFill>
                  <a:srgbClr val="FFFFFF"/>
                </a:solidFill>
              </a:rPr>
              <a:t> </a:t>
            </a:r>
            <a:r>
              <a:rPr lang="de-DE" sz="1500" dirty="0" err="1" smtClean="0">
                <a:solidFill>
                  <a:srgbClr val="FFFFFF"/>
                </a:solidFill>
              </a:rPr>
              <a:t>support</a:t>
            </a:r>
            <a:r>
              <a:rPr lang="de-DE" sz="1500" dirty="0" smtClean="0">
                <a:solidFill>
                  <a:srgbClr val="FFFFFF"/>
                </a:solidFill>
              </a:rPr>
              <a:t> </a:t>
            </a:r>
            <a:r>
              <a:rPr lang="de-DE" sz="1500" dirty="0" err="1" smtClean="0">
                <a:solidFill>
                  <a:srgbClr val="FFFFFF"/>
                </a:solidFill>
              </a:rPr>
              <a:t>scheme</a:t>
            </a:r>
            <a:endParaRPr lang="de-DE" sz="1500" dirty="0">
              <a:solidFill>
                <a:srgbClr val="FFFFFF"/>
              </a:solidFill>
            </a:endParaRPr>
          </a:p>
        </p:txBody>
      </p:sp>
      <p:sp>
        <p:nvSpPr>
          <p:cNvPr id="45" name="Titel 1"/>
          <p:cNvSpPr txBox="1">
            <a:spLocks/>
          </p:cNvSpPr>
          <p:nvPr/>
        </p:nvSpPr>
        <p:spPr>
          <a:xfrm>
            <a:off x="516952" y="1183358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The DASTII Project</a:t>
            </a:r>
          </a:p>
        </p:txBody>
      </p:sp>
      <p:sp>
        <p:nvSpPr>
          <p:cNvPr id="47" name="Abgerundetes Rechteck 46"/>
          <p:cNvSpPr/>
          <p:nvPr/>
        </p:nvSpPr>
        <p:spPr>
          <a:xfrm>
            <a:off x="5353318" y="3857604"/>
            <a:ext cx="1486687" cy="992142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de-DE" sz="1600" dirty="0" err="1">
                <a:solidFill>
                  <a:srgbClr val="FFFFFF"/>
                </a:solidFill>
              </a:rPr>
              <a:t>Awareness</a:t>
            </a:r>
            <a:r>
              <a:rPr lang="de-DE" sz="1600" dirty="0">
                <a:solidFill>
                  <a:srgbClr val="FFFFFF"/>
                </a:solidFill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</a:rPr>
              <a:t>raising</a:t>
            </a:r>
            <a:endParaRPr lang="de-DE" sz="1600" dirty="0">
              <a:solidFill>
                <a:srgbClr val="FFFFFF"/>
              </a:solidFill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7248526" y="2297705"/>
            <a:ext cx="1503158" cy="1029527"/>
          </a:xfrm>
          <a:prstGeom prst="roundRect">
            <a:avLst>
              <a:gd name="adj" fmla="val 1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de-DE" sz="1800" dirty="0" err="1" smtClean="0"/>
              <a:t>Objective</a:t>
            </a:r>
            <a:endParaRPr lang="de-DE" sz="1800" dirty="0"/>
          </a:p>
        </p:txBody>
      </p:sp>
      <p:cxnSp>
        <p:nvCxnSpPr>
          <p:cNvPr id="62" name="Gerade Verbindung 61"/>
          <p:cNvCxnSpPr>
            <a:stCxn id="34" idx="2"/>
            <a:endCxn id="8" idx="0"/>
          </p:cNvCxnSpPr>
          <p:nvPr/>
        </p:nvCxnSpPr>
        <p:spPr bwMode="auto">
          <a:xfrm>
            <a:off x="1260295" y="4834579"/>
            <a:ext cx="1174" cy="3037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Gerade Verbindung 64"/>
          <p:cNvCxnSpPr>
            <a:stCxn id="37" idx="2"/>
            <a:endCxn id="25" idx="0"/>
          </p:cNvCxnSpPr>
          <p:nvPr/>
        </p:nvCxnSpPr>
        <p:spPr bwMode="auto">
          <a:xfrm>
            <a:off x="2873671" y="4846563"/>
            <a:ext cx="1174" cy="2897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Gerade Verbindung 65"/>
          <p:cNvCxnSpPr>
            <a:stCxn id="47" idx="2"/>
            <a:endCxn id="28" idx="0"/>
          </p:cNvCxnSpPr>
          <p:nvPr/>
        </p:nvCxnSpPr>
        <p:spPr bwMode="auto">
          <a:xfrm>
            <a:off x="6096662" y="4849746"/>
            <a:ext cx="3522" cy="29205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Gerade Verbindung 66"/>
          <p:cNvCxnSpPr>
            <a:stCxn id="43" idx="2"/>
            <a:endCxn id="31" idx="0"/>
          </p:cNvCxnSpPr>
          <p:nvPr/>
        </p:nvCxnSpPr>
        <p:spPr bwMode="auto">
          <a:xfrm>
            <a:off x="4488221" y="4833368"/>
            <a:ext cx="0" cy="31784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Abgerundetes Rechteck 34"/>
          <p:cNvSpPr/>
          <p:nvPr/>
        </p:nvSpPr>
        <p:spPr>
          <a:xfrm>
            <a:off x="7248525" y="3857604"/>
            <a:ext cx="1503159" cy="1029527"/>
          </a:xfrm>
          <a:prstGeom prst="roundRect">
            <a:avLst>
              <a:gd name="adj" fmla="val 1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de-DE" sz="1700" dirty="0" smtClean="0"/>
              <a:t>4 Main </a:t>
            </a:r>
            <a:r>
              <a:rPr lang="de-DE" sz="1700" dirty="0" err="1" smtClean="0"/>
              <a:t>Approaches</a:t>
            </a:r>
            <a:endParaRPr lang="de-DE" sz="1700" dirty="0"/>
          </a:p>
        </p:txBody>
      </p:sp>
      <p:sp>
        <p:nvSpPr>
          <p:cNvPr id="36" name="Abgerundetes Rechteck 35"/>
          <p:cNvSpPr/>
          <p:nvPr/>
        </p:nvSpPr>
        <p:spPr>
          <a:xfrm>
            <a:off x="7248525" y="5141690"/>
            <a:ext cx="1503159" cy="1029527"/>
          </a:xfrm>
          <a:prstGeom prst="roundRect">
            <a:avLst>
              <a:gd name="adj" fmla="val 1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de-DE" sz="1800" dirty="0" err="1" smtClean="0"/>
              <a:t>Activities</a:t>
            </a:r>
            <a:endParaRPr lang="de-DE" sz="1800" dirty="0"/>
          </a:p>
        </p:txBody>
      </p:sp>
      <p:cxnSp>
        <p:nvCxnSpPr>
          <p:cNvPr id="4" name="Gerade Verbindung 3"/>
          <p:cNvCxnSpPr>
            <a:stCxn id="34" idx="0"/>
            <a:endCxn id="40" idx="2"/>
          </p:cNvCxnSpPr>
          <p:nvPr/>
        </p:nvCxnSpPr>
        <p:spPr bwMode="auto">
          <a:xfrm flipV="1">
            <a:off x="1260295" y="3331970"/>
            <a:ext cx="2564315" cy="51046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6"/>
          <p:cNvCxnSpPr>
            <a:stCxn id="37" idx="0"/>
            <a:endCxn id="40" idx="2"/>
          </p:cNvCxnSpPr>
          <p:nvPr/>
        </p:nvCxnSpPr>
        <p:spPr bwMode="auto">
          <a:xfrm flipV="1">
            <a:off x="2873671" y="3331970"/>
            <a:ext cx="950939" cy="52245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 Verbindung 29"/>
          <p:cNvCxnSpPr>
            <a:stCxn id="43" idx="0"/>
            <a:endCxn id="40" idx="2"/>
          </p:cNvCxnSpPr>
          <p:nvPr/>
        </p:nvCxnSpPr>
        <p:spPr bwMode="auto">
          <a:xfrm flipH="1" flipV="1">
            <a:off x="3824610" y="3331970"/>
            <a:ext cx="663611" cy="5092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Gerade Verbindung 37"/>
          <p:cNvCxnSpPr>
            <a:stCxn id="47" idx="0"/>
            <a:endCxn id="40" idx="2"/>
          </p:cNvCxnSpPr>
          <p:nvPr/>
        </p:nvCxnSpPr>
        <p:spPr bwMode="auto">
          <a:xfrm flipH="1" flipV="1">
            <a:off x="3824610" y="3331970"/>
            <a:ext cx="2272052" cy="5256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46641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8" grpId="0" animBg="1"/>
      <p:bldP spid="31" grpId="0" animBg="1"/>
      <p:bldP spid="34" grpId="0" animBg="1"/>
      <p:bldP spid="37" grpId="0" animBg="1"/>
      <p:bldP spid="43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sp>
        <p:nvSpPr>
          <p:cNvPr id="10" name="ZoneTexte 9"/>
          <p:cNvSpPr txBox="1"/>
          <p:nvPr/>
        </p:nvSpPr>
        <p:spPr>
          <a:xfrm>
            <a:off x="402188" y="1231433"/>
            <a:ext cx="386526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800" dirty="0"/>
              <a:t>PROSOL: Residential sector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51245" y="1839209"/>
            <a:ext cx="5390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Target: </a:t>
            </a:r>
            <a:r>
              <a:rPr lang="en-US" sz="1400" dirty="0" smtClean="0">
                <a:solidFill>
                  <a:schemeClr val="tx1"/>
                </a:solidFill>
              </a:rPr>
              <a:t>Residential houses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Application: </a:t>
            </a:r>
            <a:r>
              <a:rPr lang="en-US" sz="1400" dirty="0" smtClean="0">
                <a:solidFill>
                  <a:schemeClr val="tx1"/>
                </a:solidFill>
              </a:rPr>
              <a:t>Hot water preparation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Technology: </a:t>
            </a:r>
            <a:r>
              <a:rPr lang="en-US" sz="1400" dirty="0" smtClean="0">
                <a:solidFill>
                  <a:schemeClr val="tx1"/>
                </a:solidFill>
              </a:rPr>
              <a:t>Solar Water Heater with Flat Plate Collectors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Supply: </a:t>
            </a:r>
            <a:r>
              <a:rPr lang="en-US" sz="1400" dirty="0" smtClean="0">
                <a:solidFill>
                  <a:schemeClr val="tx1"/>
                </a:solidFill>
              </a:rPr>
              <a:t>50 eligible suppliers, among 9 manufacturers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Subsidy Scheme: </a:t>
            </a:r>
            <a:r>
              <a:rPr lang="en-US" sz="1400" dirty="0" smtClean="0">
                <a:solidFill>
                  <a:schemeClr val="tx1"/>
                </a:solidFill>
              </a:rPr>
              <a:t>200-400 DT/ unity installed, Credit line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ZoneTexte 6"/>
          <p:cNvSpPr txBox="1"/>
          <p:nvPr/>
        </p:nvSpPr>
        <p:spPr>
          <a:xfrm>
            <a:off x="370288" y="4129930"/>
            <a:ext cx="51366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Target: </a:t>
            </a:r>
            <a:r>
              <a:rPr lang="en-US" sz="1400" dirty="0">
                <a:solidFill>
                  <a:schemeClr val="tx1"/>
                </a:solidFill>
              </a:rPr>
              <a:t>Hotels, Swimming </a:t>
            </a:r>
            <a:r>
              <a:rPr lang="en-US" sz="1400" dirty="0" smtClean="0">
                <a:solidFill>
                  <a:schemeClr val="tx1"/>
                </a:solidFill>
              </a:rPr>
              <a:t>pools, Traditional baths, collectives </a:t>
            </a:r>
            <a:r>
              <a:rPr lang="en-US" sz="1400" dirty="0">
                <a:solidFill>
                  <a:schemeClr val="tx1"/>
                </a:solidFill>
              </a:rPr>
              <a:t>residences 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Application: </a:t>
            </a:r>
            <a:r>
              <a:rPr lang="en-US" sz="1400" dirty="0" smtClean="0">
                <a:solidFill>
                  <a:schemeClr val="tx1"/>
                </a:solidFill>
              </a:rPr>
              <a:t>Hot water preparation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Technology: </a:t>
            </a:r>
            <a:r>
              <a:rPr lang="en-US" sz="1400" dirty="0" smtClean="0">
                <a:solidFill>
                  <a:schemeClr val="tx1"/>
                </a:solidFill>
              </a:rPr>
              <a:t>Solar Water Heater with Flat Plate Collectors, Vacuum Tube collectors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Achievements: </a:t>
            </a:r>
            <a:r>
              <a:rPr lang="en-US" sz="1400" dirty="0" smtClean="0">
                <a:solidFill>
                  <a:schemeClr val="tx1"/>
                </a:solidFill>
              </a:rPr>
              <a:t>20 installations, 50 hotels engaged</a:t>
            </a:r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Subsidy Scheme: </a:t>
            </a:r>
            <a:r>
              <a:rPr lang="en-US" sz="1400" dirty="0" smtClean="0">
                <a:solidFill>
                  <a:schemeClr val="tx1"/>
                </a:solidFill>
              </a:rPr>
              <a:t>30% of investment with cap of 150 DT/m²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50% of costs of feasibility study up to 5.000 DT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ZoneTexte 9"/>
          <p:cNvSpPr txBox="1"/>
          <p:nvPr/>
        </p:nvSpPr>
        <p:spPr>
          <a:xfrm>
            <a:off x="444720" y="3598020"/>
            <a:ext cx="386526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PROSOL: Service sector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6914" y="4018533"/>
            <a:ext cx="3382029" cy="225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muenk_fra\GIZ\D-A-S-T-I-I\5. PR Marketing\Chauffe-eau Solaire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79" y="1199534"/>
            <a:ext cx="2577309" cy="284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652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32316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323165"/>
          </a:xfrm>
        </p:spPr>
        <p:txBody>
          <a:bodyPr/>
          <a:lstStyle/>
          <a:p>
            <a:pPr>
              <a:lnSpc>
                <a:spcPct val="150000"/>
              </a:lnSpc>
            </a:pPr>
            <a:fld id="{FE786E77-8943-46B0-A5F4-9FE2BBEC74F5}" type="datetime1">
              <a:rPr lang="en-GB" noProof="0" smtClean="0"/>
              <a:pPr>
                <a:lnSpc>
                  <a:spcPct val="150000"/>
                </a:lnSpc>
              </a:pPr>
              <a:t>26/09/2014</a:t>
            </a:fld>
            <a:endParaRPr lang="de-DE" noProof="0"/>
          </a:p>
        </p:txBody>
      </p:sp>
      <p:sp>
        <p:nvSpPr>
          <p:cNvPr id="10" name="ZoneTexte 9"/>
          <p:cNvSpPr txBox="1"/>
          <p:nvPr/>
        </p:nvSpPr>
        <p:spPr>
          <a:xfrm>
            <a:off x="385119" y="1132939"/>
            <a:ext cx="386526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PROSOL: Industry sector</a:t>
            </a:r>
          </a:p>
        </p:txBody>
      </p:sp>
      <p:pic>
        <p:nvPicPr>
          <p:cNvPr id="12" name="Picture 2" descr="C:\Users\muenk_fra\GIZ\D-A-S-T-I-I\4. PR Marketing\Fotos\(C) GI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7335" y="3962521"/>
            <a:ext cx="3279344" cy="245958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ZoneTexte 6"/>
          <p:cNvSpPr txBox="1"/>
          <p:nvPr/>
        </p:nvSpPr>
        <p:spPr>
          <a:xfrm>
            <a:off x="531998" y="1639379"/>
            <a:ext cx="834618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Program started 2010 with support of UNDP and Italian Cooperation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SPH potential study (2012):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 Analysis of hot water/steam demand (Food, Textile, Chemical and various industries)</a:t>
            </a:r>
            <a:b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N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o consideration of hot air processes (Construction, Metallurgic)</a:t>
            </a:r>
            <a:b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 Site visit and inquiry in 64 companies, extrapolation of results</a:t>
            </a:r>
            <a:b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 &gt; </a:t>
            </a: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0% of  thermal demand for steam production up to 250°C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	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ZoneTexte 6"/>
          <p:cNvSpPr txBox="1"/>
          <p:nvPr/>
        </p:nvSpPr>
        <p:spPr>
          <a:xfrm>
            <a:off x="385119" y="3941657"/>
            <a:ext cx="5228281" cy="2872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400"/>
              </a:spcAft>
            </a:pPr>
            <a:r>
              <a:rPr lang="en-US" sz="1800" dirty="0" smtClean="0">
                <a:solidFill>
                  <a:schemeClr val="accent1"/>
                </a:solidFill>
              </a:rPr>
              <a:t>So far:</a:t>
            </a:r>
            <a:r>
              <a:rPr lang="en-US" sz="1400" dirty="0" smtClean="0">
                <a:solidFill>
                  <a:schemeClr val="tx1"/>
                </a:solidFill>
              </a:rPr>
              <a:t/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No operating SPH plant in Tunisia (One low-temp demo plant in textile industry in planning stage)</a:t>
            </a:r>
            <a:b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400" dirty="0" smtClean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Almost no experience with SPH in industry and research</a:t>
            </a:r>
          </a:p>
          <a:p>
            <a:pPr>
              <a:lnSpc>
                <a:spcPct val="150000"/>
              </a:lnSpc>
              <a:spcAft>
                <a:spcPts val="400"/>
              </a:spcAft>
            </a:pPr>
            <a:r>
              <a:rPr lang="en-US" sz="1400" dirty="0" smtClean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No appropriate financial support mechanism in place (</a:t>
            </a:r>
            <a:r>
              <a:rPr lang="en-US" sz="1400" dirty="0">
                <a:solidFill>
                  <a:schemeClr val="tx1"/>
                </a:solidFill>
              </a:rPr>
              <a:t>30% of investment with cap of 150 </a:t>
            </a:r>
            <a:r>
              <a:rPr lang="en-US" sz="1400" dirty="0" smtClean="0">
                <a:solidFill>
                  <a:schemeClr val="tx1"/>
                </a:solidFill>
              </a:rPr>
              <a:t>DT/m²)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91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1" y="1123231"/>
            <a:ext cx="8308393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SHIP Installation Project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16653" y="1855459"/>
            <a:ext cx="7563572" cy="16715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Realisation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SHIP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installation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a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Tunisian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industrial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company</a:t>
            </a:r>
            <a:endParaRPr lang="de-DE" sz="1600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Objectif</a:t>
            </a:r>
            <a:r>
              <a:rPr lang="de-DE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Fuel </a:t>
            </a: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avings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equivalent</a:t>
            </a:r>
            <a:r>
              <a:rPr lang="de-DE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DE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250 t CO2 / </a:t>
            </a: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year</a:t>
            </a:r>
            <a:endParaRPr lang="de-DE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Utilisation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de-DE" sz="1600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concentrating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collector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technology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medium </a:t>
            </a:r>
            <a:r>
              <a:rPr lang="de-DE" sz="1600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temperature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b="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level</a:t>
            </a:r>
            <a:r>
              <a:rPr lang="de-DE" sz="1600" b="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(&gt; 150°C)</a:t>
            </a: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Potential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branches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Food,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Beverage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Textile,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Chemics</a:t>
            </a:r>
            <a:r>
              <a:rPr lang="de-DE" sz="16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1600" b="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others</a:t>
            </a:r>
            <a:endParaRPr lang="de-DE" sz="1600" b="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3" descr="C:\Users\muenk_fra\GIZ\D-A-S-T-I-I\2. Aktivitäten\6. Information Trip Germany\Pics\Auswahl Publikation\DSC003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925" y="3740727"/>
            <a:ext cx="3914296" cy="256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uenk_fra\GIZ\D-A-S-T-I-I\2. Aktivitäten\6. Information Trip Germany\Pics\Auswahl Publikation\DSC002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286"/>
          <a:stretch/>
        </p:blipFill>
        <p:spPr bwMode="auto">
          <a:xfrm>
            <a:off x="4864953" y="3740726"/>
            <a:ext cx="3115272" cy="256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74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364551" y="1123231"/>
            <a:ext cx="8308393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Selection process of industry partner for SHIP Project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354389"/>
              </p:ext>
            </p:extLst>
          </p:nvPr>
        </p:nvGraphicFramePr>
        <p:xfrm>
          <a:off x="407487" y="1808176"/>
          <a:ext cx="8275092" cy="44187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70443"/>
                <a:gridCol w="6304649"/>
              </a:tblGrid>
              <a:tr h="994354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1. </a:t>
                      </a:r>
                      <a:r>
                        <a:rPr lang="en-US" sz="1700" b="0" dirty="0" err="1" smtClean="0"/>
                        <a:t>Preselection</a:t>
                      </a:r>
                      <a:endParaRPr lang="en-US" sz="17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b="0" dirty="0" err="1" smtClean="0"/>
                        <a:t>Preselection</a:t>
                      </a:r>
                      <a:r>
                        <a:rPr lang="en-US" sz="1700" b="0" dirty="0" smtClean="0"/>
                        <a:t> of 20 industrial companies based on prior analysis (Potential</a:t>
                      </a:r>
                      <a:r>
                        <a:rPr lang="en-US" sz="1700" b="0" baseline="0" dirty="0" smtClean="0"/>
                        <a:t> Study)</a:t>
                      </a:r>
                      <a:endParaRPr lang="en-US" sz="1700" b="0" dirty="0" smtClean="0"/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b="0" dirty="0" smtClean="0"/>
                        <a:t>Representation of most relevant branches (Food, Textile, Chemical, Brick)</a:t>
                      </a:r>
                    </a:p>
                  </a:txBody>
                  <a:tcPr anchor="ctr"/>
                </a:tc>
              </a:tr>
              <a:tr h="807445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2. Site Visits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dirty="0" smtClean="0"/>
                        <a:t>Verification of site conditions, level of interest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dirty="0" smtClean="0"/>
                        <a:t>Collection of technical data via questionnaires</a:t>
                      </a:r>
                    </a:p>
                    <a:p>
                      <a:pPr marL="0" lvl="0" indent="0">
                        <a:buFont typeface="Arial" pitchFamily="34" charset="0"/>
                        <a:buNone/>
                      </a:pPr>
                      <a:r>
                        <a:rPr lang="en-US" sz="1700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sz="1700" dirty="0" smtClean="0"/>
                        <a:t>Selection of 5 most favorable candidates</a:t>
                      </a:r>
                    </a:p>
                  </a:txBody>
                  <a:tcPr anchor="ctr"/>
                </a:tc>
              </a:tr>
              <a:tr h="807445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3. Energy Audits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dirty="0" smtClean="0"/>
                        <a:t>Thermal energy measurements on site 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1700" dirty="0" smtClean="0">
                          <a:sym typeface="Wingdings" pitchFamily="2" charset="2"/>
                        </a:rPr>
                        <a:t>Set-up of daily</a:t>
                      </a:r>
                      <a:r>
                        <a:rPr lang="en-US" sz="1700" baseline="0" dirty="0" smtClean="0">
                          <a:sym typeface="Wingdings" pitchFamily="2" charset="2"/>
                        </a:rPr>
                        <a:t> and</a:t>
                      </a:r>
                      <a:r>
                        <a:rPr lang="en-US" sz="1700" dirty="0" smtClean="0">
                          <a:sym typeface="Wingdings" pitchFamily="2" charset="2"/>
                        </a:rPr>
                        <a:t> annual </a:t>
                      </a:r>
                      <a:r>
                        <a:rPr lang="en-US" sz="1700" b="1" dirty="0" smtClean="0">
                          <a:sym typeface="Wingdings" pitchFamily="2" charset="2"/>
                        </a:rPr>
                        <a:t>energy demand profile</a:t>
                      </a:r>
                    </a:p>
                  </a:txBody>
                  <a:tcPr anchor="ctr"/>
                </a:tc>
              </a:tr>
              <a:tr h="807445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4. Prefeasibility Study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Techno-economic assessment of SPH integration on 5 sites</a:t>
                      </a:r>
                    </a:p>
                  </a:txBody>
                  <a:tcPr anchor="ctr"/>
                </a:tc>
              </a:tr>
              <a:tr h="807445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5. Feasibility Study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Selection of industry partner through detailed study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030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DASTII Project Presentation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26/09/2014</a:t>
            </a:fld>
            <a:endParaRPr lang="de-DE" noProof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364551" y="1123231"/>
            <a:ext cx="8308393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Prefeasibility Study - Assumptions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6105"/>
              </p:ext>
            </p:extLst>
          </p:nvPr>
        </p:nvGraphicFramePr>
        <p:xfrm>
          <a:off x="506309" y="4938373"/>
          <a:ext cx="3568349" cy="12192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368942"/>
                <a:gridCol w="1199407"/>
              </a:tblGrid>
              <a:tr h="228006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kern="1200" dirty="0" smtClean="0">
                          <a:effectLst/>
                        </a:rPr>
                        <a:t> </a:t>
                      </a:r>
                      <a:r>
                        <a:rPr lang="de-DE" sz="1600" b="1" u="none" strike="noStrike" kern="1200" dirty="0" err="1" smtClean="0">
                          <a:effectLst/>
                        </a:rPr>
                        <a:t>Energy</a:t>
                      </a:r>
                      <a:r>
                        <a:rPr lang="de-DE" sz="1600" b="1" u="none" strike="noStrike" kern="1200" dirty="0" smtClean="0">
                          <a:effectLst/>
                        </a:rPr>
                        <a:t> Prices</a:t>
                      </a:r>
                      <a:endParaRPr lang="de-D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de-DE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8006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Nat. Gas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Cost</a:t>
                      </a:r>
                      <a:r>
                        <a:rPr lang="de-DE" sz="1600" u="none" strike="noStrike" dirty="0" smtClean="0">
                          <a:effectLst/>
                        </a:rPr>
                        <a:t> [€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ct</a:t>
                      </a:r>
                      <a:r>
                        <a:rPr lang="de-DE" sz="1600" u="none" strike="noStrike" dirty="0" smtClean="0">
                          <a:effectLst/>
                        </a:rPr>
                        <a:t>/kWh</a:t>
                      </a:r>
                      <a:r>
                        <a:rPr lang="de-DE" sz="1600" u="none" strike="noStrike" dirty="0">
                          <a:effectLst/>
                        </a:rPr>
                        <a:t>]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u="none" strike="noStrike" dirty="0" smtClean="0">
                          <a:effectLst/>
                        </a:rPr>
                        <a:t>1,76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8006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Fuel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Oil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Cost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>
                          <a:effectLst/>
                        </a:rPr>
                        <a:t>[</a:t>
                      </a:r>
                      <a:r>
                        <a:rPr lang="de-DE" sz="1600" u="none" strike="noStrike" dirty="0" smtClean="0">
                          <a:effectLst/>
                        </a:rPr>
                        <a:t>€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ct</a:t>
                      </a:r>
                      <a:r>
                        <a:rPr lang="de-DE" sz="1600" u="none" strike="noStrike" dirty="0" smtClean="0">
                          <a:effectLst/>
                        </a:rPr>
                        <a:t>/kWh</a:t>
                      </a:r>
                      <a:r>
                        <a:rPr lang="de-DE" sz="1600" u="none" strike="noStrike" dirty="0">
                          <a:effectLst/>
                        </a:rPr>
                        <a:t>]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u="none" strike="noStrike" dirty="0" smtClean="0">
                          <a:effectLst/>
                        </a:rPr>
                        <a:t>2,5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8006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Energy</a:t>
                      </a:r>
                      <a:r>
                        <a:rPr lang="de-DE" sz="1600" u="none" strike="noStrike" baseline="0" dirty="0" smtClean="0">
                          <a:effectLst/>
                        </a:rPr>
                        <a:t> Price </a:t>
                      </a:r>
                      <a:r>
                        <a:rPr lang="de-DE" sz="1600" u="none" strike="noStrike" baseline="0" dirty="0" err="1" smtClean="0">
                          <a:effectLst/>
                        </a:rPr>
                        <a:t>Increase</a:t>
                      </a:r>
                      <a:r>
                        <a:rPr lang="de-DE" sz="1600" u="none" strike="noStrike" baseline="0" dirty="0" smtClean="0">
                          <a:effectLst/>
                        </a:rPr>
                        <a:t> per </a:t>
                      </a:r>
                      <a:r>
                        <a:rPr lang="de-DE" sz="1600" u="none" strike="noStrike" baseline="0" dirty="0" err="1" smtClean="0">
                          <a:effectLst/>
                        </a:rPr>
                        <a:t>year</a:t>
                      </a:r>
                      <a:r>
                        <a:rPr lang="de-DE" sz="1600" u="none" strike="noStrike" dirty="0" smtClean="0">
                          <a:effectLst/>
                        </a:rPr>
                        <a:t> [%/a]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u="none" strike="noStrike" dirty="0">
                          <a:effectLst/>
                        </a:rPr>
                        <a:t>10%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272482"/>
              </p:ext>
            </p:extLst>
          </p:nvPr>
        </p:nvGraphicFramePr>
        <p:xfrm>
          <a:off x="468661" y="2970326"/>
          <a:ext cx="3721201" cy="179178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552380"/>
                <a:gridCol w="1168821"/>
              </a:tblGrid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b="1" u="none" strike="noStrike" kern="1200" dirty="0" smtClean="0">
                          <a:effectLst/>
                        </a:rPr>
                        <a:t>Technical</a:t>
                      </a:r>
                      <a:r>
                        <a:rPr lang="de-DE" sz="1600" b="1" u="none" strike="noStrike" kern="1200" baseline="0" dirty="0" smtClean="0">
                          <a:effectLst/>
                        </a:rPr>
                        <a:t> Parameters</a:t>
                      </a:r>
                      <a:endParaRPr lang="de-D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Collector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Fresnel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Optical </a:t>
                      </a:r>
                      <a:r>
                        <a:rPr lang="de-DE" sz="1600" u="none" strike="noStrike" dirty="0" err="1">
                          <a:effectLst/>
                        </a:rPr>
                        <a:t>efficiency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>
                          <a:effectLst/>
                        </a:rPr>
                        <a:t>0,635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Degradation (%)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effectLst/>
                        </a:rPr>
                        <a:t>0,5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Life Time (a)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effectLst/>
                        </a:rPr>
                        <a:t>20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257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kern="1200" dirty="0" smtClean="0">
                          <a:effectLst/>
                        </a:rPr>
                        <a:t> O&amp;M </a:t>
                      </a:r>
                      <a:r>
                        <a:rPr lang="de-DE" sz="1600" u="none" strike="noStrike" kern="1200" dirty="0" err="1" smtClean="0">
                          <a:effectLst/>
                        </a:rPr>
                        <a:t>costs</a:t>
                      </a:r>
                      <a:r>
                        <a:rPr lang="de-DE" sz="1600" u="none" strike="noStrike" kern="1200" dirty="0" smtClean="0">
                          <a:effectLst/>
                        </a:rPr>
                        <a:t>/ </a:t>
                      </a:r>
                      <a:r>
                        <a:rPr lang="de-DE" sz="1600" u="none" strike="noStrike" kern="1200" dirty="0" err="1" smtClean="0">
                          <a:effectLst/>
                        </a:rPr>
                        <a:t>Inv</a:t>
                      </a:r>
                      <a:r>
                        <a:rPr lang="de-DE" sz="1600" u="none" strike="noStrike" kern="1200" dirty="0" smtClean="0">
                          <a:effectLst/>
                        </a:rPr>
                        <a:t>. </a:t>
                      </a:r>
                      <a:r>
                        <a:rPr lang="de-DE" sz="1600" u="none" strike="noStrike" kern="1200" dirty="0" err="1" smtClean="0">
                          <a:effectLst/>
                        </a:rPr>
                        <a:t>Costs</a:t>
                      </a:r>
                      <a:r>
                        <a:rPr lang="de-DE" sz="1600" u="none" strike="noStrike" kern="1200" dirty="0" smtClean="0">
                          <a:effectLst/>
                        </a:rPr>
                        <a:t> (%)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kern="1200" dirty="0" smtClean="0">
                          <a:effectLst/>
                        </a:rPr>
                        <a:t>1</a:t>
                      </a:r>
                      <a:endParaRPr lang="de-DE" sz="160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24545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Specific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Costs</a:t>
                      </a:r>
                      <a:r>
                        <a:rPr lang="de-DE" sz="1600" u="none" strike="noStrike" dirty="0" smtClean="0">
                          <a:effectLst/>
                        </a:rPr>
                        <a:t> (€/m²)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550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199663"/>
              </p:ext>
            </p:extLst>
          </p:nvPr>
        </p:nvGraphicFramePr>
        <p:xfrm>
          <a:off x="4928945" y="4759078"/>
          <a:ext cx="3532884" cy="85727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06798"/>
                <a:gridCol w="1526086"/>
              </a:tblGrid>
              <a:tr h="369594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b="1" u="none" strike="noStrike" kern="1200" dirty="0" smtClean="0">
                          <a:effectLst/>
                        </a:rPr>
                        <a:t>Solar Irradiation</a:t>
                      </a:r>
                      <a:endParaRPr lang="de-D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59798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DNI </a:t>
                      </a:r>
                      <a:r>
                        <a:rPr lang="de-DE" sz="1600" u="none" strike="noStrike" dirty="0">
                          <a:effectLst/>
                        </a:rPr>
                        <a:t>(kWh/m²/a</a:t>
                      </a:r>
                      <a:r>
                        <a:rPr lang="de-DE" sz="1600" u="none" strike="noStrike" dirty="0" smtClean="0">
                          <a:effectLst/>
                        </a:rPr>
                        <a:t>) 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smtClean="0">
                          <a:effectLst/>
                        </a:rPr>
                        <a:t> 1850 (North)</a:t>
                      </a:r>
                    </a:p>
                    <a:p>
                      <a:pPr algn="l" fontAlgn="b"/>
                      <a:r>
                        <a:rPr lang="de-DE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2000 (Center)</a:t>
                      </a:r>
                      <a:endParaRPr lang="de-D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238059"/>
              </p:ext>
            </p:extLst>
          </p:nvPr>
        </p:nvGraphicFramePr>
        <p:xfrm>
          <a:off x="4901132" y="2981683"/>
          <a:ext cx="3429495" cy="148904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385735"/>
                <a:gridCol w="1043760"/>
              </a:tblGrid>
              <a:tr h="29245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kern="1200" dirty="0" smtClean="0">
                          <a:effectLst/>
                        </a:rPr>
                        <a:t>Financial Parameters</a:t>
                      </a:r>
                      <a:endParaRPr lang="de-D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9245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 smtClean="0">
                          <a:effectLst/>
                        </a:rPr>
                        <a:t> Equity Share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80%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9245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Debt</a:t>
                      </a:r>
                      <a:r>
                        <a:rPr lang="de-DE" sz="1600" u="none" strike="noStrike" dirty="0" smtClean="0">
                          <a:effectLst/>
                        </a:rPr>
                        <a:t> Share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20%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1922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Cost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of</a:t>
                      </a:r>
                      <a:r>
                        <a:rPr lang="de-DE" sz="1600" u="none" strike="noStrike" dirty="0" smtClean="0">
                          <a:effectLst/>
                        </a:rPr>
                        <a:t> Equity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14%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9245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Cost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of</a:t>
                      </a:r>
                      <a:r>
                        <a:rPr lang="de-DE" sz="1600" u="none" strike="noStrike" dirty="0" smtClean="0">
                          <a:effectLst/>
                        </a:rPr>
                        <a:t> </a:t>
                      </a:r>
                      <a:r>
                        <a:rPr lang="de-DE" sz="1600" u="none" strike="noStrike" dirty="0" err="1" smtClean="0">
                          <a:effectLst/>
                        </a:rPr>
                        <a:t>Debt</a:t>
                      </a:r>
                      <a:endParaRPr lang="de-DE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8%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Inhaltsplatzhalter 2"/>
          <p:cNvSpPr txBox="1">
            <a:spLocks/>
          </p:cNvSpPr>
          <p:nvPr/>
        </p:nvSpPr>
        <p:spPr>
          <a:xfrm>
            <a:off x="472869" y="1706302"/>
            <a:ext cx="8174405" cy="10078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Solar plant must save </a:t>
            </a:r>
            <a:r>
              <a:rPr lang="de-DE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as/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fuel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equivalent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250 t CO2/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</a:t>
            </a:r>
            <a:endParaRPr lang="de-DE" sz="16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Payback time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company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max. 5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endParaRPr lang="de-DE" sz="16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400"/>
              </a:spcAft>
              <a:buFont typeface="Wingdings"/>
              <a:buChar char="à"/>
            </a:pP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concentrating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collector</a:t>
            </a:r>
            <a:endParaRPr lang="de-DE" sz="16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119984" y="5893055"/>
            <a:ext cx="3017817" cy="362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= 17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ct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/kWh in 20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years</a:t>
            </a:r>
            <a:endParaRPr lang="de-DE" sz="16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18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1. Food Production Company 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405559" y="1663413"/>
            <a:ext cx="4631781" cy="151333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Sector:</a:t>
            </a:r>
            <a:r>
              <a:rPr lang="en-GB" sz="1600" b="0" dirty="0" smtClean="0"/>
              <a:t> Food Industry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Location</a:t>
            </a:r>
            <a:r>
              <a:rPr lang="en-GB" sz="1600" b="0" dirty="0" smtClean="0"/>
              <a:t>: North Tunisia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 source</a:t>
            </a:r>
            <a:r>
              <a:rPr lang="en-GB" sz="1600" b="0" dirty="0" smtClean="0"/>
              <a:t>: Fuel Oil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 supply</a:t>
            </a:r>
            <a:r>
              <a:rPr lang="en-GB" sz="1600" b="0" dirty="0" smtClean="0"/>
              <a:t>: Steam at 180°C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Processes</a:t>
            </a:r>
            <a:r>
              <a:rPr lang="en-GB" sz="1600" b="0" dirty="0" smtClean="0"/>
              <a:t>: </a:t>
            </a:r>
            <a:r>
              <a:rPr lang="en-GB" sz="1600" b="0" dirty="0"/>
              <a:t>Drying (110°C), </a:t>
            </a:r>
            <a:r>
              <a:rPr lang="en-GB" sz="1600" b="0" dirty="0" smtClean="0"/>
              <a:t>Sterilisation (130°C)</a:t>
            </a:r>
            <a:endParaRPr lang="en-GB" sz="1600" b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75" y="3957857"/>
            <a:ext cx="7396463" cy="261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Inhaltsplatzhalter 2"/>
          <p:cNvSpPr txBox="1">
            <a:spLocks/>
          </p:cNvSpPr>
          <p:nvPr/>
        </p:nvSpPr>
        <p:spPr>
          <a:xfrm>
            <a:off x="2897542" y="3180176"/>
            <a:ext cx="3714674" cy="74039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Energy Profile</a:t>
            </a:r>
            <a:r>
              <a:rPr lang="en-GB" sz="1600" b="0" dirty="0" smtClean="0"/>
              <a:t>: 24h/d, 7 d/w., </a:t>
            </a:r>
            <a:r>
              <a:rPr lang="en-GB" sz="1600" dirty="0" smtClean="0"/>
              <a:t>339 d/a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Energy demand</a:t>
            </a:r>
            <a:r>
              <a:rPr lang="en-GB" sz="1600" b="0" dirty="0" smtClean="0"/>
              <a:t>: High, fairly constant</a:t>
            </a:r>
          </a:p>
        </p:txBody>
      </p:sp>
    </p:spTree>
    <p:extLst>
      <p:ext uri="{BB962C8B-B14F-4D97-AF65-F5344CB8AC3E}">
        <p14:creationId xmlns:p14="http://schemas.microsoft.com/office/powerpoint/2010/main" val="1648041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 1. Food company - Results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417892" y="2763705"/>
            <a:ext cx="3662790" cy="21221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Field size:</a:t>
            </a:r>
            <a:r>
              <a:rPr lang="en-GB" sz="1600" b="0" dirty="0" smtClean="0">
                <a:solidFill>
                  <a:schemeClr val="tx1"/>
                </a:solidFill>
              </a:rPr>
              <a:t> 1.250 m²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System utilisation</a:t>
            </a:r>
            <a:r>
              <a:rPr lang="en-GB" sz="1600" b="0" dirty="0" smtClean="0">
                <a:solidFill>
                  <a:schemeClr val="tx1"/>
                </a:solidFill>
              </a:rPr>
              <a:t>: 34%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Fraction</a:t>
            </a:r>
            <a:r>
              <a:rPr lang="en-GB" sz="1600" b="0" dirty="0" smtClean="0">
                <a:solidFill>
                  <a:schemeClr val="tx1"/>
                </a:solidFill>
              </a:rPr>
              <a:t>: 5%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Total Invest: </a:t>
            </a:r>
            <a:r>
              <a:rPr lang="en-GB" sz="1600" b="0" dirty="0" smtClean="0">
                <a:solidFill>
                  <a:schemeClr val="tx1"/>
                </a:solidFill>
              </a:rPr>
              <a:t>740.000 €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Payback Period</a:t>
            </a:r>
            <a:r>
              <a:rPr lang="en-GB" sz="1600" b="0" dirty="0" smtClean="0">
                <a:solidFill>
                  <a:schemeClr val="tx1"/>
                </a:solidFill>
              </a:rPr>
              <a:t>: 18 years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Required subsidy (PBP = 5 y): </a:t>
            </a:r>
            <a:r>
              <a:rPr lang="en-GB" sz="1600" b="0" dirty="0" smtClean="0">
                <a:solidFill>
                  <a:schemeClr val="tx1"/>
                </a:solidFill>
              </a:rPr>
              <a:t>88%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endParaRPr lang="en-GB" sz="1600" b="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92" y="1709137"/>
            <a:ext cx="4748456" cy="419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haltsplatzhalter 2"/>
          <p:cNvSpPr txBox="1">
            <a:spLocks/>
          </p:cNvSpPr>
          <p:nvPr/>
        </p:nvSpPr>
        <p:spPr>
          <a:xfrm>
            <a:off x="416654" y="2142068"/>
            <a:ext cx="2831514" cy="362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Emission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cut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250 t CO2/a</a:t>
            </a:r>
          </a:p>
        </p:txBody>
      </p:sp>
    </p:spTree>
    <p:extLst>
      <p:ext uri="{BB962C8B-B14F-4D97-AF65-F5344CB8AC3E}">
        <p14:creationId xmlns:p14="http://schemas.microsoft.com/office/powerpoint/2010/main" val="2261597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2. Textile Company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417891" y="1685514"/>
            <a:ext cx="3157311" cy="144957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Sector: </a:t>
            </a:r>
            <a:r>
              <a:rPr lang="en-GB" sz="1600" b="0" dirty="0" smtClean="0"/>
              <a:t>Textile industry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Location</a:t>
            </a:r>
            <a:r>
              <a:rPr lang="en-GB" sz="1600" b="0" dirty="0" smtClean="0"/>
              <a:t>: North Tunisia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Heating source</a:t>
            </a:r>
            <a:r>
              <a:rPr lang="en-GB" sz="1600" b="0" dirty="0" smtClean="0"/>
              <a:t>: Natural Gas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Heat supply</a:t>
            </a:r>
            <a:r>
              <a:rPr lang="en-GB" sz="1600" b="0" dirty="0" smtClean="0"/>
              <a:t>: Steam at 165°C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err="1" smtClean="0"/>
              <a:t>Processes</a:t>
            </a:r>
            <a:r>
              <a:rPr lang="en-GB" sz="1600" b="0" dirty="0" err="1" smtClean="0"/>
              <a:t>:Washing</a:t>
            </a:r>
            <a:r>
              <a:rPr lang="en-GB" sz="1600" b="0" dirty="0" smtClean="0"/>
              <a:t> (90°C), Whitening (90°C), Dyeing (90°C)</a:t>
            </a:r>
            <a:endParaRPr lang="en-GB" sz="16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5"/>
          <a:stretch/>
        </p:blipFill>
        <p:spPr bwMode="auto">
          <a:xfrm>
            <a:off x="3575203" y="3135086"/>
            <a:ext cx="5364582" cy="326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Inhaltsplatzhalter 2"/>
          <p:cNvSpPr txBox="1">
            <a:spLocks/>
          </p:cNvSpPr>
          <p:nvPr/>
        </p:nvSpPr>
        <p:spPr>
          <a:xfrm>
            <a:off x="4097707" y="2262748"/>
            <a:ext cx="4284737" cy="6691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Energy Profile</a:t>
            </a:r>
            <a:r>
              <a:rPr lang="en-GB" sz="1600" b="0" dirty="0" smtClean="0"/>
              <a:t>: 16h, 6 d/w., </a:t>
            </a:r>
            <a:r>
              <a:rPr lang="en-GB" sz="1600" dirty="0" smtClean="0"/>
              <a:t>283 d/a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/>
              <a:t>Energy demand</a:t>
            </a:r>
            <a:r>
              <a:rPr lang="en-GB" sz="1600" b="0" dirty="0" smtClean="0"/>
              <a:t>: Medium, fluctuating</a:t>
            </a:r>
          </a:p>
        </p:txBody>
      </p:sp>
    </p:spTree>
    <p:extLst>
      <p:ext uri="{BB962C8B-B14F-4D97-AF65-F5344CB8AC3E}">
        <p14:creationId xmlns:p14="http://schemas.microsoft.com/office/powerpoint/2010/main" val="1646104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371451"/>
            <a:ext cx="3418449" cy="246221"/>
          </a:xfrm>
        </p:spPr>
        <p:txBody>
          <a:bodyPr/>
          <a:lstStyle/>
          <a:p>
            <a:r>
              <a:rPr lang="en-GB" dirty="0"/>
              <a:t>DASTII  </a:t>
            </a:r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projet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371451"/>
            <a:ext cx="1295400" cy="246221"/>
          </a:xfrm>
        </p:spPr>
        <p:txBody>
          <a:bodyPr/>
          <a:lstStyle/>
          <a:p>
            <a:fld id="{43D270E5-631C-4FEB-B576-0C864664A630}" type="datetime1">
              <a:rPr lang="en-GB" smtClean="0"/>
              <a:t>26/09/2014</a:t>
            </a:fld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4552" y="1123231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kern="0" dirty="0" smtClean="0">
                <a:solidFill>
                  <a:srgbClr val="C80F0F"/>
                </a:solidFill>
              </a:rPr>
              <a:t> 2. Textile company - Results</a:t>
            </a:r>
            <a:endParaRPr lang="en-GB" kern="0" dirty="0">
              <a:solidFill>
                <a:srgbClr val="C80F0F"/>
              </a:solidFill>
            </a:endParaRPr>
          </a:p>
          <a:p>
            <a:endParaRPr lang="en-GB" kern="0" dirty="0">
              <a:solidFill>
                <a:srgbClr val="C80F0F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90596" y="2572633"/>
            <a:ext cx="3834660" cy="19311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Field size:</a:t>
            </a:r>
            <a:r>
              <a:rPr lang="en-GB" sz="1600" b="0" dirty="0" smtClean="0">
                <a:solidFill>
                  <a:schemeClr val="tx1"/>
                </a:solidFill>
              </a:rPr>
              <a:t> 1.850 m²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System utilisation</a:t>
            </a:r>
            <a:r>
              <a:rPr lang="en-GB" sz="1600" b="0" dirty="0" smtClean="0">
                <a:solidFill>
                  <a:schemeClr val="tx1"/>
                </a:solidFill>
              </a:rPr>
              <a:t>: 29%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Solar Fraction</a:t>
            </a:r>
            <a:r>
              <a:rPr lang="en-GB" sz="1600" b="0" dirty="0" smtClean="0">
                <a:solidFill>
                  <a:schemeClr val="tx1"/>
                </a:solidFill>
              </a:rPr>
              <a:t>: 10%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Total Invest: </a:t>
            </a:r>
            <a:r>
              <a:rPr lang="en-GB" sz="1600" b="0" dirty="0" smtClean="0">
                <a:solidFill>
                  <a:schemeClr val="tx1"/>
                </a:solidFill>
              </a:rPr>
              <a:t>1.070.000 €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Payback Period</a:t>
            </a:r>
            <a:r>
              <a:rPr lang="en-GB" sz="1600" b="0" dirty="0" smtClean="0">
                <a:solidFill>
                  <a:schemeClr val="tx1"/>
                </a:solidFill>
              </a:rPr>
              <a:t>: 22 years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Required subsidy (PBP = 5 y): </a:t>
            </a:r>
            <a:r>
              <a:rPr lang="en-GB" sz="1600" b="0" dirty="0" smtClean="0">
                <a:solidFill>
                  <a:schemeClr val="tx1"/>
                </a:solidFill>
              </a:rPr>
              <a:t>92%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endParaRPr lang="en-GB" sz="1600" b="0" dirty="0">
              <a:solidFill>
                <a:schemeClr val="tx1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16653" y="1855460"/>
            <a:ext cx="3835899" cy="362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AutoNum type="arabicPeriod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Emission </a:t>
            </a:r>
            <a:r>
              <a:rPr lang="de-DE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cut</a:t>
            </a:r>
            <a:r>
              <a:rPr lang="de-DE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= 250 t CO2/a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921" y="2290413"/>
            <a:ext cx="4386480" cy="400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761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1_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2_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1420</Words>
  <Application>Microsoft Office PowerPoint</Application>
  <PresentationFormat>Bildschirmpräsentation (4:3)</PresentationFormat>
  <Paragraphs>317</Paragraphs>
  <Slides>21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giz-powerpoint-leerfolie-en</vt:lpstr>
      <vt:lpstr>Cover</vt:lpstr>
      <vt:lpstr>1_giz-powerpoint-leerfolie-en</vt:lpstr>
      <vt:lpstr>2_giz-powerpoint-leerfolie-en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Münk</dc:creator>
  <cp:keywords>GIZ-Leerfolie</cp:keywords>
  <cp:lastModifiedBy>Frank Münk</cp:lastModifiedBy>
  <cp:revision>370</cp:revision>
  <cp:lastPrinted>2013-04-03T14:36:48Z</cp:lastPrinted>
  <dcterms:created xsi:type="dcterms:W3CDTF">2013-03-15T13:11:44Z</dcterms:created>
  <dcterms:modified xsi:type="dcterms:W3CDTF">2014-09-26T06:22:41Z</dcterms:modified>
</cp:coreProperties>
</file>